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75" r:id="rId5"/>
    <p:sldId id="277" r:id="rId6"/>
    <p:sldId id="276" r:id="rId7"/>
  </p:sldIdLst>
  <p:sldSz cx="6858000" cy="12192000"/>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A1228-0F82-AC2B-C4D6-A20113F566EC}" name="Johannes Rieger" initials="JR" userId="S::johannes.rieger@k1-met.com::508c3a49-2bb8-4ff2-9d22-0ae10ea01b72" providerId="AD"/>
  <p188:author id="{48B1BCE8-5D6F-C23E-D508-D480490B24B3}" name="Thomas McFarlane Hoad" initials="TM" userId="S::thomas.mcfarlane-hoad@unileoben.ac.at::8a677a15-5d1b-4916-b7ff-5430c29664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annes Rieger" initials="JR" lastIdx="5" clrIdx="0">
    <p:extLst>
      <p:ext uri="{19B8F6BF-5375-455C-9EA6-DF929625EA0E}">
        <p15:presenceInfo xmlns:p15="http://schemas.microsoft.com/office/powerpoint/2012/main" userId="Johannes Rieger" providerId="None"/>
      </p:ext>
    </p:extLst>
  </p:cmAuthor>
  <p:cmAuthor id="2" name="Bernhard König" initials="BK" lastIdx="9" clrIdx="1">
    <p:extLst>
      <p:ext uri="{19B8F6BF-5375-455C-9EA6-DF929625EA0E}">
        <p15:presenceInfo xmlns:p15="http://schemas.microsoft.com/office/powerpoint/2012/main" userId="S-1-5-21-844258714-2508474418-658008654-1209" providerId="AD"/>
      </p:ext>
    </p:extLst>
  </p:cmAuthor>
  <p:cmAuthor id="3" name="Gerold Huemer" initials="GH" lastIdx="1" clrIdx="2">
    <p:extLst>
      <p:ext uri="{19B8F6BF-5375-455C-9EA6-DF929625EA0E}">
        <p15:presenceInfo xmlns:p15="http://schemas.microsoft.com/office/powerpoint/2012/main" userId="S-1-5-21-844258714-2508474418-658008654-11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7ABC32"/>
    <a:srgbClr val="7F7F7F"/>
    <a:srgbClr val="1484B7"/>
    <a:srgbClr val="367EB0"/>
    <a:srgbClr val="2EBFC2"/>
    <a:srgbClr val="00B0F0"/>
    <a:srgbClr val="367DB2"/>
    <a:srgbClr val="007DBD"/>
    <a:srgbClr val="068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6240" autoAdjust="0"/>
  </p:normalViewPr>
  <p:slideViewPr>
    <p:cSldViewPr snapToGrid="0">
      <p:cViewPr varScale="1">
        <p:scale>
          <a:sx n="61" d="100"/>
          <a:sy n="61" d="100"/>
        </p:scale>
        <p:origin x="3450" y="9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8" d="100"/>
          <a:sy n="58" d="100"/>
        </p:scale>
        <p:origin x="32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2231" cy="341064"/>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5623699" y="0"/>
            <a:ext cx="4302231" cy="341064"/>
          </a:xfrm>
          <a:prstGeom prst="rect">
            <a:avLst/>
          </a:prstGeom>
        </p:spPr>
        <p:txBody>
          <a:bodyPr vert="horz" lIns="91440" tIns="45720" rIns="91440" bIns="45720" rtlCol="0"/>
          <a:lstStyle>
            <a:lvl1pPr algn="r">
              <a:defRPr sz="1200"/>
            </a:lvl1pPr>
          </a:lstStyle>
          <a:p>
            <a:fld id="{3A44D605-8A9B-40E5-A993-A80946419C60}" type="datetimeFigureOut">
              <a:rPr lang="de-AT" smtClean="0"/>
              <a:t>05.08.2025</a:t>
            </a:fld>
            <a:endParaRPr lang="de-AT"/>
          </a:p>
        </p:txBody>
      </p:sp>
      <p:sp>
        <p:nvSpPr>
          <p:cNvPr id="4" name="Fußzeilenplatzhalter 3"/>
          <p:cNvSpPr>
            <a:spLocks noGrp="1"/>
          </p:cNvSpPr>
          <p:nvPr>
            <p:ph type="ftr" sz="quarter" idx="2"/>
          </p:nvPr>
        </p:nvSpPr>
        <p:spPr>
          <a:xfrm>
            <a:off x="2" y="6456613"/>
            <a:ext cx="4302231" cy="341063"/>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5623699" y="6456613"/>
            <a:ext cx="4302231" cy="341063"/>
          </a:xfrm>
          <a:prstGeom prst="rect">
            <a:avLst/>
          </a:prstGeom>
        </p:spPr>
        <p:txBody>
          <a:bodyPr vert="horz" lIns="91440" tIns="45720" rIns="91440" bIns="45720" rtlCol="0" anchor="b"/>
          <a:lstStyle>
            <a:lvl1pPr algn="r">
              <a:defRPr sz="1200"/>
            </a:lvl1pPr>
          </a:lstStyle>
          <a:p>
            <a:fld id="{15320906-A042-4967-8CD6-670095120642}" type="slidenum">
              <a:rPr lang="de-AT" smtClean="0"/>
              <a:t>‹#›</a:t>
            </a:fld>
            <a:endParaRPr lang="de-AT"/>
          </a:p>
        </p:txBody>
      </p:sp>
    </p:spTree>
    <p:extLst>
      <p:ext uri="{BB962C8B-B14F-4D97-AF65-F5344CB8AC3E}">
        <p14:creationId xmlns:p14="http://schemas.microsoft.com/office/powerpoint/2010/main" val="2625043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2231" cy="341064"/>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5623699" y="0"/>
            <a:ext cx="4302231" cy="341064"/>
          </a:xfrm>
          <a:prstGeom prst="rect">
            <a:avLst/>
          </a:prstGeom>
        </p:spPr>
        <p:txBody>
          <a:bodyPr vert="horz" lIns="91440" tIns="45720" rIns="91440" bIns="45720" rtlCol="0"/>
          <a:lstStyle>
            <a:lvl1pPr algn="r">
              <a:defRPr sz="1200"/>
            </a:lvl1pPr>
          </a:lstStyle>
          <a:p>
            <a:fld id="{3806D076-4B69-4CEC-8158-EEDAE528664D}" type="datetimeFigureOut">
              <a:rPr lang="de-AT" smtClean="0"/>
              <a:t>05.08.2025</a:t>
            </a:fld>
            <a:endParaRPr lang="de-AT"/>
          </a:p>
        </p:txBody>
      </p:sp>
      <p:sp>
        <p:nvSpPr>
          <p:cNvPr id="4" name="Folienbildplatzhalter 3"/>
          <p:cNvSpPr>
            <a:spLocks noGrp="1" noRot="1" noChangeAspect="1"/>
          </p:cNvSpPr>
          <p:nvPr>
            <p:ph type="sldImg" idx="2"/>
          </p:nvPr>
        </p:nvSpPr>
        <p:spPr>
          <a:xfrm>
            <a:off x="4319588" y="849313"/>
            <a:ext cx="1289050" cy="229393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992823" y="3271382"/>
            <a:ext cx="7942580" cy="2676585"/>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2" y="6456613"/>
            <a:ext cx="4302231" cy="341063"/>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5623699" y="6456613"/>
            <a:ext cx="4302231" cy="341063"/>
          </a:xfrm>
          <a:prstGeom prst="rect">
            <a:avLst/>
          </a:prstGeom>
        </p:spPr>
        <p:txBody>
          <a:bodyPr vert="horz" lIns="91440" tIns="45720" rIns="91440" bIns="45720" rtlCol="0" anchor="b"/>
          <a:lstStyle>
            <a:lvl1pPr algn="r">
              <a:defRPr sz="1200"/>
            </a:lvl1pPr>
          </a:lstStyle>
          <a:p>
            <a:fld id="{27D8CB45-1458-4831-8821-784445EE8CAF}" type="slidenum">
              <a:rPr lang="de-AT" smtClean="0"/>
              <a:t>‹#›</a:t>
            </a:fld>
            <a:endParaRPr lang="de-AT"/>
          </a:p>
        </p:txBody>
      </p:sp>
    </p:spTree>
    <p:extLst>
      <p:ext uri="{BB962C8B-B14F-4D97-AF65-F5344CB8AC3E}">
        <p14:creationId xmlns:p14="http://schemas.microsoft.com/office/powerpoint/2010/main" val="304278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14448AE7-A11B-B22A-4B88-499F8DDF7C4F}"/>
              </a:ext>
            </a:extLst>
          </p:cNvPr>
          <p:cNvSpPr>
            <a:spLocks noGrp="1"/>
          </p:cNvSpPr>
          <p:nvPr>
            <p:ph type="body" sz="quarter" idx="10" hasCustomPrompt="1"/>
          </p:nvPr>
        </p:nvSpPr>
        <p:spPr>
          <a:xfrm>
            <a:off x="153900" y="505600"/>
            <a:ext cx="3867667" cy="689952"/>
          </a:xfrm>
          <a:prstGeom prst="rect">
            <a:avLst/>
          </a:prstGeom>
        </p:spPr>
        <p:txBody>
          <a:bodyPr/>
          <a:lstStyle>
            <a:lvl1pPr>
              <a:defRPr sz="5689" b="1">
                <a:solidFill>
                  <a:schemeClr val="bg1"/>
                </a:solidFill>
                <a:latin typeface="Corbel" panose="020B0503020204020204" pitchFamily="34" charset="0"/>
              </a:defRPr>
            </a:lvl1pPr>
          </a:lstStyle>
          <a:p>
            <a:pPr lvl="0"/>
            <a:r>
              <a:rPr lang="de-DE" dirty="0"/>
              <a:t>Title</a:t>
            </a:r>
          </a:p>
        </p:txBody>
      </p:sp>
      <p:sp>
        <p:nvSpPr>
          <p:cNvPr id="7" name="Textplatzhalter 5">
            <a:extLst>
              <a:ext uri="{FF2B5EF4-FFF2-40B4-BE49-F238E27FC236}">
                <a16:creationId xmlns:a16="http://schemas.microsoft.com/office/drawing/2014/main" id="{85CB93E6-9BD0-26A6-7810-979F2488280F}"/>
              </a:ext>
            </a:extLst>
          </p:cNvPr>
          <p:cNvSpPr>
            <a:spLocks noGrp="1"/>
          </p:cNvSpPr>
          <p:nvPr>
            <p:ph type="body" sz="quarter" idx="11" hasCustomPrompt="1"/>
          </p:nvPr>
        </p:nvSpPr>
        <p:spPr>
          <a:xfrm>
            <a:off x="153925" y="1406347"/>
            <a:ext cx="3867667" cy="689952"/>
          </a:xfrm>
          <a:prstGeom prst="rect">
            <a:avLst/>
          </a:prstGeom>
        </p:spPr>
        <p:txBody>
          <a:bodyPr/>
          <a:lstStyle>
            <a:lvl1pPr>
              <a:defRPr>
                <a:latin typeface="Corbel" panose="020B0503020204020204" pitchFamily="34" charset="0"/>
              </a:defRPr>
            </a:lvl1pPr>
          </a:lstStyle>
          <a:p>
            <a:pPr lvl="0"/>
            <a:r>
              <a:rPr lang="de-DE" dirty="0"/>
              <a:t>Sub-title</a:t>
            </a:r>
          </a:p>
        </p:txBody>
      </p:sp>
      <p:sp>
        <p:nvSpPr>
          <p:cNvPr id="8" name="Textplatzhalter 5">
            <a:extLst>
              <a:ext uri="{FF2B5EF4-FFF2-40B4-BE49-F238E27FC236}">
                <a16:creationId xmlns:a16="http://schemas.microsoft.com/office/drawing/2014/main" id="{D9CFE50C-5E4A-CA4A-1D3A-733254CB2BA9}"/>
              </a:ext>
            </a:extLst>
          </p:cNvPr>
          <p:cNvSpPr>
            <a:spLocks noGrp="1"/>
          </p:cNvSpPr>
          <p:nvPr>
            <p:ph type="body" sz="quarter" idx="12" hasCustomPrompt="1"/>
          </p:nvPr>
        </p:nvSpPr>
        <p:spPr>
          <a:xfrm>
            <a:off x="339330" y="9503276"/>
            <a:ext cx="3867667" cy="689952"/>
          </a:xfrm>
          <a:prstGeom prst="rect">
            <a:avLst/>
          </a:prstGeom>
        </p:spPr>
        <p:txBody>
          <a:bodyPr/>
          <a:lstStyle>
            <a:lvl1pPr>
              <a:defRPr>
                <a:latin typeface="Corbel" panose="020B0503020204020204" pitchFamily="34" charset="0"/>
              </a:defRPr>
            </a:lvl1pPr>
          </a:lstStyle>
          <a:p>
            <a:pPr lvl="0"/>
            <a:r>
              <a:rPr lang="de-DE" dirty="0" err="1"/>
              <a:t>Presenter</a:t>
            </a:r>
            <a:r>
              <a:rPr lang="de-DE" dirty="0"/>
              <a:t> </a:t>
            </a:r>
            <a:r>
              <a:rPr lang="de-DE" dirty="0" err="1"/>
              <a:t>name</a:t>
            </a:r>
            <a:endParaRPr lang="de-DE" dirty="0"/>
          </a:p>
        </p:txBody>
      </p:sp>
      <p:sp>
        <p:nvSpPr>
          <p:cNvPr id="9" name="Textplatzhalter 5">
            <a:extLst>
              <a:ext uri="{FF2B5EF4-FFF2-40B4-BE49-F238E27FC236}">
                <a16:creationId xmlns:a16="http://schemas.microsoft.com/office/drawing/2014/main" id="{578C14A0-F7BC-234D-9745-2644E9B18B80}"/>
              </a:ext>
            </a:extLst>
          </p:cNvPr>
          <p:cNvSpPr>
            <a:spLocks noGrp="1"/>
          </p:cNvSpPr>
          <p:nvPr>
            <p:ph type="body" sz="quarter" idx="13" hasCustomPrompt="1"/>
          </p:nvPr>
        </p:nvSpPr>
        <p:spPr>
          <a:xfrm>
            <a:off x="339330" y="10316075"/>
            <a:ext cx="3867667" cy="689952"/>
          </a:xfrm>
          <a:prstGeom prst="rect">
            <a:avLst/>
          </a:prstGeom>
        </p:spPr>
        <p:txBody>
          <a:bodyPr/>
          <a:lstStyle>
            <a:lvl1pPr>
              <a:defRPr>
                <a:latin typeface="Corbel" panose="020B0503020204020204" pitchFamily="34" charset="0"/>
              </a:defRPr>
            </a:lvl1pPr>
          </a:lstStyle>
          <a:p>
            <a:pPr lvl="0"/>
            <a:r>
              <a:rPr lang="de-DE" dirty="0"/>
              <a:t>Location, date</a:t>
            </a:r>
          </a:p>
        </p:txBody>
      </p:sp>
      <p:sp>
        <p:nvSpPr>
          <p:cNvPr id="12" name="Inhaltsplatzhalter 11">
            <a:extLst>
              <a:ext uri="{FF2B5EF4-FFF2-40B4-BE49-F238E27FC236}">
                <a16:creationId xmlns:a16="http://schemas.microsoft.com/office/drawing/2014/main" id="{1EA8E6EE-7D47-A562-89F7-45711F53C6BD}"/>
              </a:ext>
            </a:extLst>
          </p:cNvPr>
          <p:cNvSpPr>
            <a:spLocks noGrp="1"/>
          </p:cNvSpPr>
          <p:nvPr>
            <p:ph sz="quarter" idx="14" hasCustomPrompt="1"/>
          </p:nvPr>
        </p:nvSpPr>
        <p:spPr>
          <a:xfrm>
            <a:off x="616148" y="4018846"/>
            <a:ext cx="2154734" cy="3725333"/>
          </a:xfrm>
          <a:prstGeom prst="rect">
            <a:avLst/>
          </a:prstGeom>
        </p:spPr>
        <p:txBody>
          <a:bodyPr/>
          <a:lstStyle>
            <a:lvl1pPr>
              <a:defRPr/>
            </a:lvl1pPr>
          </a:lstStyle>
          <a:p>
            <a:pPr lvl="0"/>
            <a:r>
              <a:rPr lang="de-DE" dirty="0" err="1"/>
              <a:t>Please</a:t>
            </a:r>
            <a:r>
              <a:rPr lang="de-DE" dirty="0"/>
              <a:t> </a:t>
            </a:r>
            <a:r>
              <a:rPr lang="de-DE" dirty="0" err="1"/>
              <a:t>insert</a:t>
            </a:r>
            <a:r>
              <a:rPr lang="de-DE" dirty="0"/>
              <a:t> </a:t>
            </a:r>
            <a:r>
              <a:rPr lang="de-DE" dirty="0" err="1"/>
              <a:t>your</a:t>
            </a:r>
            <a:r>
              <a:rPr lang="de-DE" dirty="0"/>
              <a:t> </a:t>
            </a:r>
            <a:r>
              <a:rPr lang="de-DE" dirty="0" err="1"/>
              <a:t>partner</a:t>
            </a:r>
            <a:r>
              <a:rPr lang="de-DE" dirty="0"/>
              <a:t> logo </a:t>
            </a:r>
            <a:r>
              <a:rPr lang="de-DE" dirty="0" err="1"/>
              <a:t>here</a:t>
            </a:r>
            <a:endParaRPr lang="de-DE" dirty="0"/>
          </a:p>
        </p:txBody>
      </p:sp>
      <p:pic>
        <p:nvPicPr>
          <p:cNvPr id="3" name="Grafik 9" descr="Ein Bild, das Blume, Pflanze, Sonnenblume enthält.&#10;&#10;Automatisch generierte Beschreibung">
            <a:extLst>
              <a:ext uri="{FF2B5EF4-FFF2-40B4-BE49-F238E27FC236}">
                <a16:creationId xmlns:a16="http://schemas.microsoft.com/office/drawing/2014/main" id="{EABFA3B1-0EF0-D141-2DE2-CE5F4C5DD5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19" y="11487589"/>
            <a:ext cx="207066" cy="44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5EAE9F8-D64E-2356-895B-3CC301E0897C}"/>
              </a:ext>
            </a:extLst>
          </p:cNvPr>
          <p:cNvSpPr>
            <a:spLocks noChangeArrowheads="1"/>
          </p:cNvSpPr>
          <p:nvPr userDrawn="1"/>
        </p:nvSpPr>
        <p:spPr bwMode="auto">
          <a:xfrm>
            <a:off x="299808" y="11197274"/>
            <a:ext cx="2311914" cy="106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2560" tIns="81282" rIns="162560" bIns="81282" numCol="1" anchor="ctr" anchorCtr="0" compatLnSpc="1">
            <a:prstTxWarp prst="textNoShape">
              <a:avLst/>
            </a:prstTxWarp>
            <a:spAutoFit/>
          </a:bodyPr>
          <a:lstStyle/>
          <a:p>
            <a:pPr marL="0" marR="0" lvl="0" indent="0" algn="l" defTabSz="1625659" rtl="0" eaLnBrk="0" fontAlgn="base" latinLnBrk="0" hangingPunct="0">
              <a:lnSpc>
                <a:spcPct val="100000"/>
              </a:lnSpc>
              <a:spcBef>
                <a:spcPct val="0"/>
              </a:spcBef>
              <a:spcAft>
                <a:spcPct val="0"/>
              </a:spcAft>
              <a:buClrTx/>
              <a:buSzTx/>
              <a:buFontTx/>
              <a:buNone/>
              <a:tabLst/>
            </a:pPr>
            <a:r>
              <a:rPr kumimoji="0" lang="en-GB" altLang="en-US" sz="1956" b="0" i="0" u="none" strike="noStrike" cap="none" normalizeH="0" baseline="0" dirty="0">
                <a:ln>
                  <a:noFill/>
                </a:ln>
                <a:solidFill>
                  <a:schemeClr val="tx1"/>
                </a:solidFill>
                <a:effectLst/>
                <a:latin typeface="Arial Nova" panose="020B0504020202020204" pitchFamily="34" charset="0"/>
                <a:ea typeface="Times New Roman" panose="02020603050405020304" pitchFamily="18" charset="0"/>
                <a:cs typeface="Times New Roman" panose="02020603050405020304" pitchFamily="18" charset="0"/>
              </a:rPr>
              <a:t>Co-funded by the European Union – GA n. </a:t>
            </a:r>
            <a:r>
              <a:rPr lang="de-DE" sz="1956" b="0" i="0" dirty="0">
                <a:solidFill>
                  <a:srgbClr val="333333"/>
                </a:solidFill>
                <a:effectLst/>
                <a:latin typeface="Open Sans" panose="020B0606030504020204" pitchFamily="34" charset="0"/>
              </a:rPr>
              <a:t>101058362</a:t>
            </a:r>
            <a:endParaRPr kumimoji="0" lang="en-GB" altLang="en-US" sz="3202"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473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2" name="Textplatzhalter 5">
            <a:extLst>
              <a:ext uri="{FF2B5EF4-FFF2-40B4-BE49-F238E27FC236}">
                <a16:creationId xmlns:a16="http://schemas.microsoft.com/office/drawing/2014/main" id="{448FF27A-940B-3E43-DD7B-285736E39C3E}"/>
              </a:ext>
            </a:extLst>
          </p:cNvPr>
          <p:cNvSpPr>
            <a:spLocks noGrp="1"/>
          </p:cNvSpPr>
          <p:nvPr>
            <p:ph type="body" sz="quarter" idx="10" hasCustomPrompt="1"/>
          </p:nvPr>
        </p:nvSpPr>
        <p:spPr>
          <a:xfrm>
            <a:off x="153900" y="503479"/>
            <a:ext cx="3867667" cy="689952"/>
          </a:xfrm>
          <a:prstGeom prst="rect">
            <a:avLst/>
          </a:prstGeom>
        </p:spPr>
        <p:txBody>
          <a:bodyPr/>
          <a:lstStyle>
            <a:lvl1pPr>
              <a:defRPr sz="5689" b="1">
                <a:solidFill>
                  <a:schemeClr val="bg1"/>
                </a:solidFill>
                <a:latin typeface="Corbel" panose="020B0503020204020204" pitchFamily="34" charset="0"/>
              </a:defRPr>
            </a:lvl1pPr>
          </a:lstStyle>
          <a:p>
            <a:pPr lvl="0"/>
            <a:r>
              <a:rPr lang="de-DE" dirty="0"/>
              <a:t>Title</a:t>
            </a:r>
          </a:p>
        </p:txBody>
      </p:sp>
      <p:sp>
        <p:nvSpPr>
          <p:cNvPr id="33" name="Textplatzhalter 5">
            <a:extLst>
              <a:ext uri="{FF2B5EF4-FFF2-40B4-BE49-F238E27FC236}">
                <a16:creationId xmlns:a16="http://schemas.microsoft.com/office/drawing/2014/main" id="{38D8A340-2540-5CD5-25A5-DFDDB4F05EF0}"/>
              </a:ext>
            </a:extLst>
          </p:cNvPr>
          <p:cNvSpPr>
            <a:spLocks noGrp="1"/>
          </p:cNvSpPr>
          <p:nvPr>
            <p:ph type="body" sz="quarter" idx="11" hasCustomPrompt="1"/>
          </p:nvPr>
        </p:nvSpPr>
        <p:spPr>
          <a:xfrm>
            <a:off x="153900" y="1408000"/>
            <a:ext cx="3867667" cy="689952"/>
          </a:xfrm>
          <a:prstGeom prst="rect">
            <a:avLst/>
          </a:prstGeom>
        </p:spPr>
        <p:txBody>
          <a:bodyPr/>
          <a:lstStyle>
            <a:lvl1pPr>
              <a:defRPr>
                <a:latin typeface="Corbel" panose="020B0503020204020204" pitchFamily="34" charset="0"/>
              </a:defRPr>
            </a:lvl1pPr>
          </a:lstStyle>
          <a:p>
            <a:pPr lvl="0"/>
            <a:r>
              <a:rPr lang="de-DE" dirty="0"/>
              <a:t>Sub-title</a:t>
            </a:r>
          </a:p>
        </p:txBody>
      </p:sp>
      <p:sp>
        <p:nvSpPr>
          <p:cNvPr id="34" name="Textplatzhalter 18">
            <a:extLst>
              <a:ext uri="{FF2B5EF4-FFF2-40B4-BE49-F238E27FC236}">
                <a16:creationId xmlns:a16="http://schemas.microsoft.com/office/drawing/2014/main" id="{59F95790-70C9-AD99-B44D-17EFB742316F}"/>
              </a:ext>
            </a:extLst>
          </p:cNvPr>
          <p:cNvSpPr>
            <a:spLocks noGrp="1"/>
          </p:cNvSpPr>
          <p:nvPr>
            <p:ph type="body" sz="quarter" idx="15" hasCustomPrompt="1"/>
          </p:nvPr>
        </p:nvSpPr>
        <p:spPr>
          <a:xfrm>
            <a:off x="5984592" y="10616057"/>
            <a:ext cx="921061" cy="530809"/>
          </a:xfrm>
          <a:prstGeom prst="rect">
            <a:avLst/>
          </a:prstGeom>
        </p:spPr>
        <p:txBody>
          <a:bodyPr/>
          <a:lstStyle>
            <a:lvl1pPr>
              <a:defRPr sz="2187" b="0">
                <a:latin typeface="Calibri  "/>
              </a:defRPr>
            </a:lvl1pPr>
          </a:lstStyle>
          <a:p>
            <a:pPr lvl="0"/>
            <a:r>
              <a:rPr lang="de-DE" dirty="0"/>
              <a:t>Partnername</a:t>
            </a:r>
          </a:p>
        </p:txBody>
      </p:sp>
      <p:sp>
        <p:nvSpPr>
          <p:cNvPr id="36" name="Inhaltsplatzhalter 2">
            <a:extLst>
              <a:ext uri="{FF2B5EF4-FFF2-40B4-BE49-F238E27FC236}">
                <a16:creationId xmlns:a16="http://schemas.microsoft.com/office/drawing/2014/main" id="{E8A42EB6-9279-8D17-47EA-1CB1308F86A5}"/>
              </a:ext>
            </a:extLst>
          </p:cNvPr>
          <p:cNvSpPr>
            <a:spLocks noGrp="1"/>
          </p:cNvSpPr>
          <p:nvPr>
            <p:ph idx="1"/>
          </p:nvPr>
        </p:nvSpPr>
        <p:spPr>
          <a:xfrm>
            <a:off x="315370" y="2754553"/>
            <a:ext cx="6129753" cy="7735712"/>
          </a:xfrm>
          <a:prstGeom prst="rect">
            <a:avLst/>
          </a:prstGeom>
        </p:spPr>
        <p:txBody>
          <a:bodyPr/>
          <a:lstStyle>
            <a:lvl1pPr marL="609624" indent="-609624">
              <a:buClr>
                <a:srgbClr val="2F5597"/>
              </a:buClr>
              <a:buFont typeface="Arial" panose="020B0604020202020204" pitchFamily="34" charset="0"/>
              <a:buChar char="•"/>
              <a:defRPr>
                <a:latin typeface="Corbel" panose="020B0503020204020204" pitchFamily="34" charset="0"/>
              </a:defRPr>
            </a:lvl1pPr>
            <a:lvl2pPr marL="1219247" indent="-406418">
              <a:buClr>
                <a:srgbClr val="2F5597"/>
              </a:buClr>
              <a:buFont typeface="Arial" panose="020B0604020202020204" pitchFamily="34" charset="0"/>
              <a:buChar char="•"/>
              <a:defRPr>
                <a:latin typeface="Corbel" panose="020B0503020204020204" pitchFamily="34" charset="0"/>
              </a:defRPr>
            </a:lvl2pPr>
            <a:lvl3pPr marL="2032077" indent="-406418">
              <a:buClr>
                <a:srgbClr val="2F5597"/>
              </a:buClr>
              <a:buFont typeface="Arial" panose="020B0604020202020204" pitchFamily="34" charset="0"/>
              <a:buChar char="•"/>
              <a:defRPr>
                <a:latin typeface="Corbel" panose="020B0503020204020204" pitchFamily="34" charset="0"/>
              </a:defRPr>
            </a:lvl3pPr>
            <a:lvl4pPr marL="2844907" indent="-406418">
              <a:buClr>
                <a:srgbClr val="2F5597"/>
              </a:buClr>
              <a:buFont typeface="Arial" panose="020B0604020202020204" pitchFamily="34" charset="0"/>
              <a:buChar char="•"/>
              <a:defRPr>
                <a:latin typeface="Corbel" panose="020B050302020402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4051424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eck 8"/>
          <p:cNvSpPr/>
          <p:nvPr userDrawn="1"/>
        </p:nvSpPr>
        <p:spPr>
          <a:xfrm>
            <a:off x="4958677" y="11006668"/>
            <a:ext cx="1949694" cy="428900"/>
          </a:xfrm>
          <a:prstGeom prst="rect">
            <a:avLst/>
          </a:prstGeom>
        </p:spPr>
        <p:txBody>
          <a:bodyPr wrap="square">
            <a:spAutoFit/>
          </a:bodyPr>
          <a:lstStyle/>
          <a:p>
            <a:r>
              <a:rPr lang="de-DE" sz="2187" dirty="0"/>
              <a:t>         </a:t>
            </a:r>
            <a:fld id="{9DC1E638-3F78-4E0D-883A-B278700C48C0}" type="slidenum">
              <a:rPr lang="de-DE" sz="2187" smtClean="0"/>
              <a:pPr/>
              <a:t>‹#›</a:t>
            </a:fld>
            <a:r>
              <a:rPr lang="de-DE" sz="2187" dirty="0"/>
              <a:t> </a:t>
            </a:r>
          </a:p>
        </p:txBody>
      </p:sp>
      <p:sp>
        <p:nvSpPr>
          <p:cNvPr id="14" name="Titel 1">
            <a:extLst>
              <a:ext uri="{FF2B5EF4-FFF2-40B4-BE49-F238E27FC236}">
                <a16:creationId xmlns:a16="http://schemas.microsoft.com/office/drawing/2014/main" id="{46EC8383-F3EA-3946-4D5E-49D80C0D02A9}"/>
              </a:ext>
            </a:extLst>
          </p:cNvPr>
          <p:cNvSpPr txBox="1">
            <a:spLocks/>
          </p:cNvSpPr>
          <p:nvPr userDrawn="1"/>
        </p:nvSpPr>
        <p:spPr>
          <a:xfrm>
            <a:off x="-2197" y="261079"/>
            <a:ext cx="6858000" cy="1086016"/>
          </a:xfrm>
          <a:prstGeom prst="rect">
            <a:avLst/>
          </a:prstGeom>
          <a:solidFill>
            <a:srgbClr val="2F5597"/>
          </a:solidFill>
        </p:spPr>
        <p:txBody>
          <a:bodyPr lIns="170244" tIns="85122" rIns="170244" bIns="85122">
            <a:noAutofit/>
          </a:bodyPr>
          <a:lstStyle>
            <a:lvl1pPr algn="l" defTabSz="914400" rtl="0" eaLnBrk="1" latinLnBrk="0" hangingPunct="1">
              <a:lnSpc>
                <a:spcPct val="90000"/>
              </a:lnSpc>
              <a:spcBef>
                <a:spcPct val="0"/>
              </a:spcBef>
              <a:buNone/>
              <a:defRPr lang="de-AT" sz="3200" b="1" i="0" kern="1200" dirty="0" smtClean="0">
                <a:solidFill>
                  <a:schemeClr val="bg1"/>
                </a:solidFill>
                <a:effectLst/>
                <a:latin typeface="Arial Black" pitchFamily="34" charset="0"/>
                <a:ea typeface="+mj-ea"/>
                <a:cs typeface="+mj-cs"/>
              </a:defRPr>
            </a:lvl1pPr>
          </a:lstStyle>
          <a:p>
            <a:endParaRPr lang="de-DE" sz="5689" dirty="0"/>
          </a:p>
        </p:txBody>
      </p:sp>
      <p:sp>
        <p:nvSpPr>
          <p:cNvPr id="15" name="Untertitel 2">
            <a:extLst>
              <a:ext uri="{FF2B5EF4-FFF2-40B4-BE49-F238E27FC236}">
                <a16:creationId xmlns:a16="http://schemas.microsoft.com/office/drawing/2014/main" id="{7076D293-D618-8FE0-BE7A-41C00B7DC3CE}"/>
              </a:ext>
            </a:extLst>
          </p:cNvPr>
          <p:cNvSpPr txBox="1">
            <a:spLocks/>
          </p:cNvSpPr>
          <p:nvPr userDrawn="1"/>
        </p:nvSpPr>
        <p:spPr>
          <a:xfrm>
            <a:off x="-2197" y="1363410"/>
            <a:ext cx="5636124" cy="708916"/>
          </a:xfrm>
          <a:prstGeom prst="rect">
            <a:avLst/>
          </a:prstGeom>
          <a:solidFill>
            <a:srgbClr val="7ABC32"/>
          </a:solidFill>
        </p:spPr>
        <p:txBody>
          <a:bodyPr lIns="170244" tIns="85122" rIns="170244" bIns="85122">
            <a:noAutofit/>
          </a:bodyPr>
          <a:lstStyle>
            <a:lvl1pPr marL="0" indent="0" algn="l" defTabSz="914400" rtl="0" eaLnBrk="1" latinLnBrk="0" hangingPunct="1">
              <a:lnSpc>
                <a:spcPct val="90000"/>
              </a:lnSpc>
              <a:spcBef>
                <a:spcPts val="1000"/>
              </a:spcBef>
              <a:buClr>
                <a:srgbClr val="1484B7"/>
              </a:buClr>
              <a:buFont typeface="Arial" panose="020B0604020202020204" pitchFamily="34" charset="0"/>
              <a:buNone/>
              <a:defRPr lang="de-AT" sz="2400" b="1" i="0" kern="1200" dirty="0" smtClean="0">
                <a:solidFill>
                  <a:schemeClr val="bg1"/>
                </a:solidFill>
                <a:effectLst/>
                <a:latin typeface="Arial" panose="020B0604020202020204" pitchFamily="34" charset="0"/>
                <a:ea typeface="+mj-ea"/>
                <a:cs typeface="Arial" panose="020B0604020202020204" pitchFamily="34" charset="0"/>
              </a:defRPr>
            </a:lvl1pPr>
            <a:lvl2pPr marL="589307" indent="0" algn="ctr" defTabSz="914400" rtl="0" eaLnBrk="1" latinLnBrk="0" hangingPunct="1">
              <a:lnSpc>
                <a:spcPct val="90000"/>
              </a:lnSpc>
              <a:spcBef>
                <a:spcPts val="500"/>
              </a:spcBef>
              <a:buClr>
                <a:srgbClr val="1484B7"/>
              </a:buClr>
              <a:buFont typeface="Arial" panose="020B0604020202020204" pitchFamily="34" charset="0"/>
              <a:buNone/>
              <a:defRPr sz="1800" b="0" i="0" kern="1200">
                <a:solidFill>
                  <a:schemeClr val="tx1">
                    <a:tint val="75000"/>
                  </a:schemeClr>
                </a:solidFill>
                <a:latin typeface="Arial" panose="020B0604020202020204" pitchFamily="34" charset="0"/>
                <a:ea typeface="+mn-ea"/>
                <a:cs typeface="Arial" panose="020B0604020202020204" pitchFamily="34" charset="0"/>
              </a:defRPr>
            </a:lvl2pPr>
            <a:lvl3pPr marL="1178612"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767917"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35722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94652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535837"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125142"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714447"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endParaRPr lang="de-DE" sz="4267" dirty="0"/>
          </a:p>
        </p:txBody>
      </p:sp>
      <p:sp>
        <p:nvSpPr>
          <p:cNvPr id="25" name="Textplatzhalter 23">
            <a:extLst>
              <a:ext uri="{FF2B5EF4-FFF2-40B4-BE49-F238E27FC236}">
                <a16:creationId xmlns:a16="http://schemas.microsoft.com/office/drawing/2014/main" id="{DF7BDD37-69BE-91ED-270C-9A4BFD921AC5}"/>
              </a:ext>
            </a:extLst>
          </p:cNvPr>
          <p:cNvSpPr txBox="1">
            <a:spLocks/>
          </p:cNvSpPr>
          <p:nvPr userDrawn="1"/>
        </p:nvSpPr>
        <p:spPr>
          <a:xfrm>
            <a:off x="260683" y="1385961"/>
            <a:ext cx="5915025" cy="1086016"/>
          </a:xfrm>
          <a:prstGeom prst="rect">
            <a:avLst/>
          </a:prstGeom>
        </p:spPr>
        <p:txBody>
          <a:bodyPr vert="horz" lIns="162560" tIns="81282" rIns="162560" bIns="81282" rtlCol="0">
            <a:normAutofit/>
          </a:bodyPr>
          <a:lstStyle>
            <a:lvl1pPr marL="0" indent="0" algn="l" defTabSz="914400" rtl="0" eaLnBrk="1" latinLnBrk="0" hangingPunct="1">
              <a:lnSpc>
                <a:spcPct val="90000"/>
              </a:lnSpc>
              <a:spcBef>
                <a:spcPts val="1000"/>
              </a:spcBef>
              <a:buClr>
                <a:srgbClr val="1484B7"/>
              </a:buClr>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484B7"/>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3556" dirty="0"/>
          </a:p>
        </p:txBody>
      </p:sp>
      <p:sp>
        <p:nvSpPr>
          <p:cNvPr id="27" name="Textplatzhalter 23">
            <a:extLst>
              <a:ext uri="{FF2B5EF4-FFF2-40B4-BE49-F238E27FC236}">
                <a16:creationId xmlns:a16="http://schemas.microsoft.com/office/drawing/2014/main" id="{877DF2CA-8B1F-DF10-64C2-4B8E2BE13263}"/>
              </a:ext>
            </a:extLst>
          </p:cNvPr>
          <p:cNvSpPr txBox="1">
            <a:spLocks/>
          </p:cNvSpPr>
          <p:nvPr userDrawn="1"/>
        </p:nvSpPr>
        <p:spPr>
          <a:xfrm>
            <a:off x="262880" y="9506636"/>
            <a:ext cx="5915025" cy="1086016"/>
          </a:xfrm>
          <a:prstGeom prst="rect">
            <a:avLst/>
          </a:prstGeom>
        </p:spPr>
        <p:txBody>
          <a:bodyPr vert="horz" lIns="162560" tIns="81282" rIns="162560" bIns="81282" rtlCol="0">
            <a:normAutofit/>
          </a:bodyPr>
          <a:lstStyle>
            <a:lvl1pPr marL="0" indent="0" algn="l" defTabSz="914400" rtl="0" eaLnBrk="1" latinLnBrk="0" hangingPunct="1">
              <a:lnSpc>
                <a:spcPct val="90000"/>
              </a:lnSpc>
              <a:spcBef>
                <a:spcPts val="1000"/>
              </a:spcBef>
              <a:buClr>
                <a:srgbClr val="1484B7"/>
              </a:buClr>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484B7"/>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3556" dirty="0"/>
          </a:p>
        </p:txBody>
      </p:sp>
      <p:sp>
        <p:nvSpPr>
          <p:cNvPr id="28" name="Textplatzhalter 23">
            <a:extLst>
              <a:ext uri="{FF2B5EF4-FFF2-40B4-BE49-F238E27FC236}">
                <a16:creationId xmlns:a16="http://schemas.microsoft.com/office/drawing/2014/main" id="{29A68E8E-BB79-A048-B8EE-86C31A17D2AF}"/>
              </a:ext>
            </a:extLst>
          </p:cNvPr>
          <p:cNvSpPr txBox="1">
            <a:spLocks/>
          </p:cNvSpPr>
          <p:nvPr userDrawn="1"/>
        </p:nvSpPr>
        <p:spPr>
          <a:xfrm>
            <a:off x="262880" y="10301897"/>
            <a:ext cx="5915025" cy="1086016"/>
          </a:xfrm>
          <a:prstGeom prst="rect">
            <a:avLst/>
          </a:prstGeom>
        </p:spPr>
        <p:txBody>
          <a:bodyPr vert="horz" lIns="162560" tIns="81282" rIns="162560" bIns="81282" rtlCol="0">
            <a:normAutofit/>
          </a:bodyPr>
          <a:lstStyle>
            <a:lvl1pPr marL="0" indent="0" algn="l" defTabSz="914400" rtl="0" eaLnBrk="1" latinLnBrk="0" hangingPunct="1">
              <a:lnSpc>
                <a:spcPct val="90000"/>
              </a:lnSpc>
              <a:spcBef>
                <a:spcPts val="1000"/>
              </a:spcBef>
              <a:buClr>
                <a:srgbClr val="1484B7"/>
              </a:buClr>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484B7"/>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3556" dirty="0"/>
          </a:p>
        </p:txBody>
      </p:sp>
    </p:spTree>
    <p:extLst>
      <p:ext uri="{BB962C8B-B14F-4D97-AF65-F5344CB8AC3E}">
        <p14:creationId xmlns:p14="http://schemas.microsoft.com/office/powerpoint/2010/main" val="2999850362"/>
      </p:ext>
    </p:extLst>
  </p:cSld>
  <p:clrMap bg1="lt1" tx1="dk1" bg2="lt2" tx2="dk2" accent1="accent1" accent2="accent2" accent3="accent3" accent4="accent4" accent5="accent5" accent6="accent6" hlink="hlink" folHlink="folHlink"/>
  <p:sldLayoutIdLst>
    <p:sldLayoutId id="2147483649" r:id="rId1"/>
    <p:sldLayoutId id="2147483663" r:id="rId2"/>
  </p:sldLayoutIdLst>
  <p:txStyles>
    <p:titleStyle>
      <a:lvl1pPr algn="l" defTabSz="1625659" rtl="0" eaLnBrk="1" latinLnBrk="0" hangingPunct="1">
        <a:lnSpc>
          <a:spcPct val="90000"/>
        </a:lnSpc>
        <a:spcBef>
          <a:spcPct val="0"/>
        </a:spcBef>
        <a:buNone/>
        <a:defRPr sz="4978" b="1" i="0" kern="1200">
          <a:solidFill>
            <a:srgbClr val="1484B7"/>
          </a:solidFill>
          <a:latin typeface="Arial" panose="020B0604020202020204" pitchFamily="34" charset="0"/>
          <a:ea typeface="+mj-ea"/>
          <a:cs typeface="Arial" panose="020B0604020202020204" pitchFamily="34" charset="0"/>
        </a:defRPr>
      </a:lvl1pPr>
    </p:titleStyle>
    <p:bodyStyle>
      <a:lvl1pPr marL="0" indent="0" algn="l" defTabSz="1625659" rtl="0" eaLnBrk="1" latinLnBrk="0" hangingPunct="1">
        <a:lnSpc>
          <a:spcPct val="90000"/>
        </a:lnSpc>
        <a:spcBef>
          <a:spcPts val="1780"/>
        </a:spcBef>
        <a:buClr>
          <a:srgbClr val="1484B7"/>
        </a:buClr>
        <a:buFont typeface="Arial" panose="020B0604020202020204" pitchFamily="34" charset="0"/>
        <a:buNone/>
        <a:defRPr sz="3556" b="1" i="0" kern="1200">
          <a:solidFill>
            <a:schemeClr val="tx1"/>
          </a:solidFill>
          <a:latin typeface="Arial" panose="020B0604020202020204" pitchFamily="34" charset="0"/>
          <a:ea typeface="+mn-ea"/>
          <a:cs typeface="Arial" panose="020B0604020202020204" pitchFamily="34" charset="0"/>
        </a:defRPr>
      </a:lvl1pPr>
      <a:lvl2pPr marL="1219247" indent="-406418" algn="l" defTabSz="1625659" rtl="0" eaLnBrk="1" latinLnBrk="0" hangingPunct="1">
        <a:lnSpc>
          <a:spcPct val="90000"/>
        </a:lnSpc>
        <a:spcBef>
          <a:spcPts val="889"/>
        </a:spcBef>
        <a:buClr>
          <a:srgbClr val="1484B7"/>
        </a:buClr>
        <a:buFont typeface="Arial" panose="020B0604020202020204" pitchFamily="34" charset="0"/>
        <a:buChar char="•"/>
        <a:defRPr sz="3202" b="0" i="0" kern="1200">
          <a:solidFill>
            <a:schemeClr val="tx1"/>
          </a:solidFill>
          <a:latin typeface="Arial" panose="020B0604020202020204" pitchFamily="34" charset="0"/>
          <a:ea typeface="+mn-ea"/>
          <a:cs typeface="Arial" panose="020B0604020202020204" pitchFamily="34" charset="0"/>
        </a:defRPr>
      </a:lvl2pPr>
      <a:lvl3pPr marL="2032077" indent="-406418" algn="l" defTabSz="1625659"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907"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4pPr>
      <a:lvl5pPr marL="3657740"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5pPr>
      <a:lvl6pPr marL="4470570"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6pPr>
      <a:lvl7pPr marL="5283399"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7pPr>
      <a:lvl8pPr marL="6096229"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8pPr>
      <a:lvl9pPr marL="6909059"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9pPr>
    </p:bodyStyle>
    <p:otherStyle>
      <a:defPPr>
        <a:defRPr lang="de-DE"/>
      </a:defPPr>
      <a:lvl1pPr marL="0" algn="l" defTabSz="1625659" rtl="0" eaLnBrk="1" latinLnBrk="0" hangingPunct="1">
        <a:defRPr sz="3202" kern="1200">
          <a:solidFill>
            <a:schemeClr val="tx1"/>
          </a:solidFill>
          <a:latin typeface="+mn-lt"/>
          <a:ea typeface="+mn-ea"/>
          <a:cs typeface="+mn-cs"/>
        </a:defRPr>
      </a:lvl1pPr>
      <a:lvl2pPr marL="812830" algn="l" defTabSz="1625659" rtl="0" eaLnBrk="1" latinLnBrk="0" hangingPunct="1">
        <a:defRPr sz="3202" kern="1200">
          <a:solidFill>
            <a:schemeClr val="tx1"/>
          </a:solidFill>
          <a:latin typeface="+mn-lt"/>
          <a:ea typeface="+mn-ea"/>
          <a:cs typeface="+mn-cs"/>
        </a:defRPr>
      </a:lvl2pPr>
      <a:lvl3pPr marL="1625659" algn="l" defTabSz="1625659" rtl="0" eaLnBrk="1" latinLnBrk="0" hangingPunct="1">
        <a:defRPr sz="3202" kern="1200">
          <a:solidFill>
            <a:schemeClr val="tx1"/>
          </a:solidFill>
          <a:latin typeface="+mn-lt"/>
          <a:ea typeface="+mn-ea"/>
          <a:cs typeface="+mn-cs"/>
        </a:defRPr>
      </a:lvl3pPr>
      <a:lvl4pPr marL="2438493" algn="l" defTabSz="1625659" rtl="0" eaLnBrk="1" latinLnBrk="0" hangingPunct="1">
        <a:defRPr sz="3202" kern="1200">
          <a:solidFill>
            <a:schemeClr val="tx1"/>
          </a:solidFill>
          <a:latin typeface="+mn-lt"/>
          <a:ea typeface="+mn-ea"/>
          <a:cs typeface="+mn-cs"/>
        </a:defRPr>
      </a:lvl4pPr>
      <a:lvl5pPr marL="3251322" algn="l" defTabSz="1625659" rtl="0" eaLnBrk="1" latinLnBrk="0" hangingPunct="1">
        <a:defRPr sz="3202" kern="1200">
          <a:solidFill>
            <a:schemeClr val="tx1"/>
          </a:solidFill>
          <a:latin typeface="+mn-lt"/>
          <a:ea typeface="+mn-ea"/>
          <a:cs typeface="+mn-cs"/>
        </a:defRPr>
      </a:lvl5pPr>
      <a:lvl6pPr marL="4064152" algn="l" defTabSz="1625659" rtl="0" eaLnBrk="1" latinLnBrk="0" hangingPunct="1">
        <a:defRPr sz="3202" kern="1200">
          <a:solidFill>
            <a:schemeClr val="tx1"/>
          </a:solidFill>
          <a:latin typeface="+mn-lt"/>
          <a:ea typeface="+mn-ea"/>
          <a:cs typeface="+mn-cs"/>
        </a:defRPr>
      </a:lvl6pPr>
      <a:lvl7pPr marL="4876982" algn="l" defTabSz="1625659" rtl="0" eaLnBrk="1" latinLnBrk="0" hangingPunct="1">
        <a:defRPr sz="3202" kern="1200">
          <a:solidFill>
            <a:schemeClr val="tx1"/>
          </a:solidFill>
          <a:latin typeface="+mn-lt"/>
          <a:ea typeface="+mn-ea"/>
          <a:cs typeface="+mn-cs"/>
        </a:defRPr>
      </a:lvl7pPr>
      <a:lvl8pPr marL="5689815" algn="l" defTabSz="1625659" rtl="0" eaLnBrk="1" latinLnBrk="0" hangingPunct="1">
        <a:defRPr sz="3202" kern="1200">
          <a:solidFill>
            <a:schemeClr val="tx1"/>
          </a:solidFill>
          <a:latin typeface="+mn-lt"/>
          <a:ea typeface="+mn-ea"/>
          <a:cs typeface="+mn-cs"/>
        </a:defRPr>
      </a:lvl8pPr>
      <a:lvl9pPr marL="6502645" algn="l" defTabSz="1625659" rtl="0" eaLnBrk="1" latinLnBrk="0" hangingPunct="1">
        <a:defRPr sz="32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inkedin.com/in/ACoAAEEVjJsBYJUXW5ie2jsKBt_RjGFTXDBhm-s" TargetMode="External"/><Relationship Id="rId3" Type="http://schemas.openxmlformats.org/officeDocument/2006/relationships/hyperlink" Target="https://www.linkedin.com/company/remfra/" TargetMode="External"/><Relationship Id="rId7" Type="http://schemas.openxmlformats.org/officeDocument/2006/relationships/hyperlink" Target="https://www.linkedin.com/company/k1-met/"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linkedin.com/feed/hashtag/?keywords=remfra&amp;highlightedUpdateUrns=urn%3Ali%3Aactivity%3A7250137996669190144" TargetMode="External"/><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hyperlink" Target="https://www.linkedin.com/feed/hashtag/?keywords=recodust&amp;highlightedUpdateUrns=urn%3Ali%3Aactivity%3A725013799666919014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linkedin.com/company/remfra/" TargetMode="External"/><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www.tpt-unileoben.at/en/" TargetMode="External"/><Relationship Id="rId13" Type="http://schemas.openxmlformats.org/officeDocument/2006/relationships/image" Target="../media/image2.png"/><Relationship Id="rId18" Type="http://schemas.openxmlformats.org/officeDocument/2006/relationships/image" Target="../media/image11.png"/><Relationship Id="rId26" Type="http://schemas.openxmlformats.org/officeDocument/2006/relationships/image" Target="../media/image19.png"/><Relationship Id="rId3" Type="http://schemas.openxmlformats.org/officeDocument/2006/relationships/hyperlink" Target="https://tenova.com/" TargetMode="External"/><Relationship Id="rId21" Type="http://schemas.openxmlformats.org/officeDocument/2006/relationships/image" Target="../media/image14.jpeg"/><Relationship Id="rId7" Type="http://schemas.openxmlformats.org/officeDocument/2006/relationships/hyperlink" Target="http://www.voestalpine.com/group/en/" TargetMode="External"/><Relationship Id="rId12" Type="http://schemas.openxmlformats.org/officeDocument/2006/relationships/hyperlink" Target="https://www.celsagroup.com/en/" TargetMode="External"/><Relationship Id="rId17" Type="http://schemas.openxmlformats.org/officeDocument/2006/relationships/image" Target="../media/image3.png"/><Relationship Id="rId25" Type="http://schemas.openxmlformats.org/officeDocument/2006/relationships/image" Target="../media/image18.png"/><Relationship Id="rId2" Type="http://schemas.openxmlformats.org/officeDocument/2006/relationships/hyperlink" Target="https://www.tenaris.com/en" TargetMode="External"/><Relationship Id="rId16" Type="http://schemas.openxmlformats.org/officeDocument/2006/relationships/hyperlink" Target="https://www.linkedin.com/company/remfra/" TargetMode="External"/><Relationship Id="rId20" Type="http://schemas.openxmlformats.org/officeDocument/2006/relationships/image" Target="../media/image13.jpg"/><Relationship Id="rId29"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k1-met.com/" TargetMode="External"/><Relationship Id="rId11" Type="http://schemas.openxmlformats.org/officeDocument/2006/relationships/hyperlink" Target="https://www.tatasteelnederland.com/en" TargetMode="External"/><Relationship Id="rId24" Type="http://schemas.openxmlformats.org/officeDocument/2006/relationships/image" Target="../media/image17.png"/><Relationship Id="rId5" Type="http://schemas.openxmlformats.org/officeDocument/2006/relationships/hyperlink" Target="https://www.estep.eu/" TargetMode="External"/><Relationship Id="rId15" Type="http://schemas.openxmlformats.org/officeDocument/2006/relationships/image" Target="../media/image10.svg"/><Relationship Id="rId23" Type="http://schemas.openxmlformats.org/officeDocument/2006/relationships/image" Target="../media/image16.jpeg"/><Relationship Id="rId28" Type="http://schemas.openxmlformats.org/officeDocument/2006/relationships/image" Target="../media/image21.jpeg"/><Relationship Id="rId10" Type="http://schemas.openxmlformats.org/officeDocument/2006/relationships/hyperlink" Target="https://www.thyssenkrupp-steel.com/en/" TargetMode="External"/><Relationship Id="rId19" Type="http://schemas.openxmlformats.org/officeDocument/2006/relationships/image" Target="../media/image12.png"/><Relationship Id="rId4" Type="http://schemas.openxmlformats.org/officeDocument/2006/relationships/hyperlink" Target="http://www.rina.org/en" TargetMode="External"/><Relationship Id="rId9" Type="http://schemas.openxmlformats.org/officeDocument/2006/relationships/hyperlink" Target="http://www.fehs.de/en/" TargetMode="External"/><Relationship Id="rId14" Type="http://schemas.openxmlformats.org/officeDocument/2006/relationships/image" Target="../media/image9.png"/><Relationship Id="rId22" Type="http://schemas.openxmlformats.org/officeDocument/2006/relationships/image" Target="../media/image15.png"/><Relationship Id="rId27"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a:extLst>
              <a:ext uri="{FF2B5EF4-FFF2-40B4-BE49-F238E27FC236}">
                <a16:creationId xmlns:a16="http://schemas.microsoft.com/office/drawing/2014/main" id="{5C837AED-D34E-1322-7653-BD660348DDEA}"/>
              </a:ext>
            </a:extLst>
          </p:cNvPr>
          <p:cNvSpPr>
            <a:spLocks noGrp="1"/>
          </p:cNvSpPr>
          <p:nvPr>
            <p:ph type="body" sz="quarter" idx="11"/>
          </p:nvPr>
        </p:nvSpPr>
        <p:spPr>
          <a:xfrm>
            <a:off x="-25303" y="1408113"/>
            <a:ext cx="6704012" cy="690562"/>
          </a:xfrm>
        </p:spPr>
        <p:txBody>
          <a:bodyPr/>
          <a:lstStyle/>
          <a:p>
            <a:r>
              <a:rPr lang="de-DE" sz="3200" dirty="0"/>
              <a:t>Newsletter # 6</a:t>
            </a:r>
            <a:r>
              <a:rPr lang="en-GB" sz="3200" dirty="0"/>
              <a:t> December</a:t>
            </a:r>
            <a:r>
              <a:rPr lang="de-DE" sz="3200" dirty="0"/>
              <a:t> 2024 </a:t>
            </a:r>
          </a:p>
        </p:txBody>
      </p:sp>
      <p:sp>
        <p:nvSpPr>
          <p:cNvPr id="2" name="Textplatzhalter 1">
            <a:extLst>
              <a:ext uri="{FF2B5EF4-FFF2-40B4-BE49-F238E27FC236}">
                <a16:creationId xmlns:a16="http://schemas.microsoft.com/office/drawing/2014/main" id="{7611B903-7A17-2C5D-FF91-8D4C7F8790F5}"/>
              </a:ext>
            </a:extLst>
          </p:cNvPr>
          <p:cNvSpPr>
            <a:spLocks noGrp="1"/>
          </p:cNvSpPr>
          <p:nvPr>
            <p:ph type="body" sz="quarter" idx="10"/>
          </p:nvPr>
        </p:nvSpPr>
        <p:spPr/>
        <p:txBody>
          <a:bodyPr/>
          <a:lstStyle/>
          <a:p>
            <a:r>
              <a:rPr lang="de-DE" dirty="0"/>
              <a:t>ReMFra	</a:t>
            </a:r>
          </a:p>
        </p:txBody>
      </p:sp>
      <p:pic>
        <p:nvPicPr>
          <p:cNvPr id="8" name="Grafik 7">
            <a:extLst>
              <a:ext uri="{FF2B5EF4-FFF2-40B4-BE49-F238E27FC236}">
                <a16:creationId xmlns:a16="http://schemas.microsoft.com/office/drawing/2014/main" id="{50477C75-31D6-F9EF-48E1-FE51719AA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00" y="10800000"/>
            <a:ext cx="2114568" cy="973943"/>
          </a:xfrm>
          <a:prstGeom prst="rect">
            <a:avLst/>
          </a:prstGeom>
        </p:spPr>
      </p:pic>
      <p:pic>
        <p:nvPicPr>
          <p:cNvPr id="10" name="Grafik 9">
            <a:hlinkClick r:id="rId3"/>
            <a:extLst>
              <a:ext uri="{FF2B5EF4-FFF2-40B4-BE49-F238E27FC236}">
                <a16:creationId xmlns:a16="http://schemas.microsoft.com/office/drawing/2014/main" id="{E7C7DBDD-2EA4-AB29-E94A-13E8540664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47296" y="10737809"/>
            <a:ext cx="1080000" cy="1080000"/>
          </a:xfrm>
          <a:prstGeom prst="rect">
            <a:avLst/>
          </a:prstGeom>
        </p:spPr>
      </p:pic>
      <p:pic>
        <p:nvPicPr>
          <p:cNvPr id="11" name="Grafik 10" descr="Ein Bild, das Text, Screenshot, Grafiken, Grafikdesign enthält.&#10;&#10;Automatisch generierte Beschreibung">
            <a:extLst>
              <a:ext uri="{FF2B5EF4-FFF2-40B4-BE49-F238E27FC236}">
                <a16:creationId xmlns:a16="http://schemas.microsoft.com/office/drawing/2014/main" id="{58CEE655-67C3-3C9C-2662-E4D0CE400E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484" y="10558588"/>
            <a:ext cx="1381429" cy="1381429"/>
          </a:xfrm>
          <a:prstGeom prst="rect">
            <a:avLst/>
          </a:prstGeom>
        </p:spPr>
      </p:pic>
      <p:sp>
        <p:nvSpPr>
          <p:cNvPr id="16" name="Inhaltsplatzhalter 15">
            <a:extLst>
              <a:ext uri="{FF2B5EF4-FFF2-40B4-BE49-F238E27FC236}">
                <a16:creationId xmlns:a16="http://schemas.microsoft.com/office/drawing/2014/main" id="{7B7E7370-582E-513F-A327-B524985AE713}"/>
              </a:ext>
            </a:extLst>
          </p:cNvPr>
          <p:cNvSpPr>
            <a:spLocks noGrp="1"/>
          </p:cNvSpPr>
          <p:nvPr>
            <p:ph idx="1"/>
          </p:nvPr>
        </p:nvSpPr>
        <p:spPr>
          <a:xfrm>
            <a:off x="255178" y="2228144"/>
            <a:ext cx="6052246" cy="7735712"/>
          </a:xfrm>
        </p:spPr>
        <p:txBody>
          <a:bodyPr/>
          <a:lstStyle/>
          <a:p>
            <a:pPr marL="0" indent="0" algn="just">
              <a:spcBef>
                <a:spcPts val="1200"/>
              </a:spcBef>
              <a:buNone/>
            </a:pPr>
            <a:r>
              <a:rPr lang="en-US" sz="1400" i="1" dirty="0"/>
              <a:t>👉 4</a:t>
            </a:r>
            <a:r>
              <a:rPr lang="en-US" sz="1400" i="1" baseline="30000" dirty="0"/>
              <a:t>th</a:t>
            </a:r>
            <a:r>
              <a:rPr lang="en-US" sz="1400" i="1" dirty="0"/>
              <a:t> in-person project meeting in Leoben!</a:t>
            </a:r>
          </a:p>
          <a:p>
            <a:pPr marL="0" indent="0" algn="just">
              <a:spcBef>
                <a:spcPts val="1200"/>
              </a:spcBef>
              <a:buNone/>
            </a:pPr>
            <a:br>
              <a:rPr lang="en-US" sz="1400" i="1" dirty="0"/>
            </a:br>
            <a:r>
              <a:rPr lang="en-US" sz="1400" i="1" dirty="0"/>
              <a:t>📅 </a:t>
            </a:r>
            <a:r>
              <a:rPr lang="en-US" sz="1400" b="0" dirty="0"/>
              <a:t>On October 9-10, 2024, the 4</a:t>
            </a:r>
            <a:r>
              <a:rPr lang="en-US" sz="1400" b="0" baseline="-25000" dirty="0"/>
              <a:t>th</a:t>
            </a:r>
            <a:r>
              <a:rPr lang="en-US" sz="1400" b="0" dirty="0"/>
              <a:t> in-person </a:t>
            </a:r>
            <a:r>
              <a:rPr lang="en-US" sz="1400" b="0" dirty="0">
                <a:hlinkClick r:id="rId6">
                  <a:extLst>
                    <a:ext uri="{A12FA001-AC4F-418D-AE19-62706E023703}">
                      <ahyp:hlinkClr xmlns:ahyp="http://schemas.microsoft.com/office/drawing/2018/hyperlinkcolor" val="tx"/>
                    </a:ext>
                  </a:extLst>
                </a:hlinkClick>
              </a:rPr>
              <a:t>#ReMFra</a:t>
            </a:r>
            <a:r>
              <a:rPr lang="en-US" sz="1400" b="0" dirty="0"/>
              <a:t> project meeting was held at Montanuniversitaet Leoben (Austria), hosted by the Chair of Thermal Processing Technology and </a:t>
            </a:r>
            <a:r>
              <a:rPr lang="en-US" sz="1400" b="0" dirty="0">
                <a:hlinkClick r:id="rId7">
                  <a:extLst>
                    <a:ext uri="{A12FA001-AC4F-418D-AE19-62706E023703}">
                      <ahyp:hlinkClr xmlns:ahyp="http://schemas.microsoft.com/office/drawing/2018/hyperlinkcolor" val="tx"/>
                    </a:ext>
                  </a:extLst>
                </a:hlinkClick>
              </a:rPr>
              <a:t>K1-MET GmbH</a:t>
            </a:r>
            <a:r>
              <a:rPr lang="en-US" sz="1400" b="0" dirty="0"/>
              <a:t>.</a:t>
            </a:r>
          </a:p>
          <a:p>
            <a:pPr marL="0" indent="0" algn="just">
              <a:spcBef>
                <a:spcPts val="1200"/>
              </a:spcBef>
              <a:buNone/>
            </a:pPr>
            <a:r>
              <a:rPr lang="en-US" sz="1400" b="0" dirty="0"/>
              <a:t>Thanks to our colleagues Klaus Doschek-Held (Montanuniversitaet, Chair of Thermal Processing Technology) and </a:t>
            </a:r>
            <a:r>
              <a:rPr lang="en-US" sz="1400" b="0" dirty="0">
                <a:hlinkClick r:id="rId8">
                  <a:extLst>
                    <a:ext uri="{A12FA001-AC4F-418D-AE19-62706E023703}">
                      <ahyp:hlinkClr xmlns:ahyp="http://schemas.microsoft.com/office/drawing/2018/hyperlinkcolor" val="tx"/>
                    </a:ext>
                  </a:extLst>
                </a:hlinkClick>
              </a:rPr>
              <a:t>Wolfgang Reiter</a:t>
            </a:r>
            <a:r>
              <a:rPr lang="en-US" sz="1400" b="0" dirty="0"/>
              <a:t> for the excellent organization.</a:t>
            </a:r>
          </a:p>
          <a:p>
            <a:pPr marL="0" indent="0" algn="just">
              <a:spcBef>
                <a:spcPts val="1200"/>
              </a:spcBef>
              <a:buNone/>
            </a:pPr>
            <a:r>
              <a:rPr lang="en-US" sz="1400" b="0" dirty="0"/>
              <a:t>💡🤝 During the meeting, updates and discussions showed that the project is moving in the right direction. </a:t>
            </a:r>
          </a:p>
          <a:p>
            <a:pPr marL="0" indent="0" algn="just">
              <a:spcBef>
                <a:spcPts val="1200"/>
              </a:spcBef>
              <a:buNone/>
            </a:pPr>
            <a:r>
              <a:rPr lang="en-US" sz="1400" b="0" dirty="0"/>
              <a:t>And also thanks for the visit of the </a:t>
            </a:r>
            <a:r>
              <a:rPr lang="en-US" sz="1400" b="0" dirty="0">
                <a:hlinkClick r:id="rId9">
                  <a:extLst>
                    <a:ext uri="{A12FA001-AC4F-418D-AE19-62706E023703}">
                      <ahyp:hlinkClr xmlns:ahyp="http://schemas.microsoft.com/office/drawing/2018/hyperlinkcolor" val="tx"/>
                    </a:ext>
                  </a:extLst>
                </a:hlinkClick>
              </a:rPr>
              <a:t>#RecoDust</a:t>
            </a:r>
            <a:r>
              <a:rPr lang="en-US" sz="1400" b="0" dirty="0"/>
              <a:t> pilot plant and further laboratories at the Chair of Thermal Processing Technology.</a:t>
            </a:r>
          </a:p>
          <a:p>
            <a:pPr marL="0" indent="0" algn="just">
              <a:spcBef>
                <a:spcPts val="1200"/>
              </a:spcBef>
              <a:buNone/>
            </a:pPr>
            <a:r>
              <a:rPr lang="en-US" sz="1400" b="0" dirty="0"/>
              <a:t>Unfortunately, it was the last meeting with Mr. Fabio </a:t>
            </a:r>
            <a:r>
              <a:rPr lang="en-US" sz="1400" b="0" dirty="0" err="1"/>
              <a:t>Praolini</a:t>
            </a:r>
            <a:r>
              <a:rPr lang="en-US" sz="1400" b="0" dirty="0"/>
              <a:t> as meeting leader (from the coordinator Tenaris), whom we wish all the best for his well-deserved retirement! His successor is Ms. Silvia </a:t>
            </a:r>
            <a:r>
              <a:rPr lang="en-US" sz="1400" b="0" dirty="0" err="1"/>
              <a:t>Tosato</a:t>
            </a:r>
            <a:r>
              <a:rPr lang="en-US" sz="1400" b="0" dirty="0"/>
              <a:t> being already excellently involved in the project.</a:t>
            </a:r>
          </a:p>
          <a:p>
            <a:pPr marL="0" indent="0">
              <a:buNone/>
            </a:pPr>
            <a:endParaRPr lang="en-US" sz="1400" b="0" dirty="0"/>
          </a:p>
          <a:p>
            <a:pPr marL="0" indent="0">
              <a:buNone/>
            </a:pPr>
            <a:br>
              <a:rPr lang="en-US" sz="1400" i="1" dirty="0"/>
            </a:br>
            <a:endParaRPr lang="de-DE" dirty="0"/>
          </a:p>
        </p:txBody>
      </p:sp>
      <p:pic>
        <p:nvPicPr>
          <p:cNvPr id="3" name="Grafik 2">
            <a:extLst>
              <a:ext uri="{FF2B5EF4-FFF2-40B4-BE49-F238E27FC236}">
                <a16:creationId xmlns:a16="http://schemas.microsoft.com/office/drawing/2014/main" id="{D2A5ABA9-9895-13DC-5BBE-047339FC8001}"/>
              </a:ext>
            </a:extLst>
          </p:cNvPr>
          <p:cNvPicPr>
            <a:picLocks noChangeAspect="1"/>
          </p:cNvPicPr>
          <p:nvPr/>
        </p:nvPicPr>
        <p:blipFill>
          <a:blip r:embed="rId10"/>
          <a:srcRect l="622" t="20958" r="-622" b="6958"/>
          <a:stretch/>
        </p:blipFill>
        <p:spPr>
          <a:xfrm>
            <a:off x="550576" y="6324599"/>
            <a:ext cx="5530226" cy="2989792"/>
          </a:xfrm>
          <a:prstGeom prst="rect">
            <a:avLst/>
          </a:prstGeom>
        </p:spPr>
      </p:pic>
    </p:spTree>
    <p:extLst>
      <p:ext uri="{BB962C8B-B14F-4D97-AF65-F5344CB8AC3E}">
        <p14:creationId xmlns:p14="http://schemas.microsoft.com/office/powerpoint/2010/main" val="82483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64A72-4B17-9E33-F0E2-C603BCAA7203}"/>
            </a:ext>
          </a:extLst>
        </p:cNvPr>
        <p:cNvGrpSpPr/>
        <p:nvPr/>
      </p:nvGrpSpPr>
      <p:grpSpPr>
        <a:xfrm>
          <a:off x="0" y="0"/>
          <a:ext cx="0" cy="0"/>
          <a:chOff x="0" y="0"/>
          <a:chExt cx="0" cy="0"/>
        </a:xfrm>
      </p:grpSpPr>
      <p:sp>
        <p:nvSpPr>
          <p:cNvPr id="13" name="Textplatzhalter 2">
            <a:extLst>
              <a:ext uri="{FF2B5EF4-FFF2-40B4-BE49-F238E27FC236}">
                <a16:creationId xmlns:a16="http://schemas.microsoft.com/office/drawing/2014/main" id="{2C8101D3-9F30-A6EB-2D4F-B0282DB56C50}"/>
              </a:ext>
            </a:extLst>
          </p:cNvPr>
          <p:cNvSpPr>
            <a:spLocks noGrp="1"/>
          </p:cNvSpPr>
          <p:nvPr>
            <p:ph type="body" sz="quarter" idx="11"/>
          </p:nvPr>
        </p:nvSpPr>
        <p:spPr>
          <a:xfrm>
            <a:off x="-25303" y="1408113"/>
            <a:ext cx="6704012" cy="690562"/>
          </a:xfrm>
        </p:spPr>
        <p:txBody>
          <a:bodyPr/>
          <a:lstStyle/>
          <a:p>
            <a:r>
              <a:rPr lang="de-DE" sz="3200" dirty="0"/>
              <a:t>Newsletter # 6</a:t>
            </a:r>
            <a:r>
              <a:rPr lang="en-GB" sz="3200" dirty="0"/>
              <a:t> December</a:t>
            </a:r>
            <a:r>
              <a:rPr lang="de-DE" sz="3200" dirty="0"/>
              <a:t> 2024</a:t>
            </a:r>
          </a:p>
        </p:txBody>
      </p:sp>
      <p:sp>
        <p:nvSpPr>
          <p:cNvPr id="2" name="Textplatzhalter 1">
            <a:extLst>
              <a:ext uri="{FF2B5EF4-FFF2-40B4-BE49-F238E27FC236}">
                <a16:creationId xmlns:a16="http://schemas.microsoft.com/office/drawing/2014/main" id="{FD56B692-071E-4854-F22C-28857633C030}"/>
              </a:ext>
            </a:extLst>
          </p:cNvPr>
          <p:cNvSpPr>
            <a:spLocks noGrp="1"/>
          </p:cNvSpPr>
          <p:nvPr>
            <p:ph type="body" sz="quarter" idx="10"/>
          </p:nvPr>
        </p:nvSpPr>
        <p:spPr/>
        <p:txBody>
          <a:bodyPr/>
          <a:lstStyle/>
          <a:p>
            <a:r>
              <a:rPr lang="de-DE" dirty="0"/>
              <a:t>ReMFra	</a:t>
            </a:r>
          </a:p>
        </p:txBody>
      </p:sp>
      <p:pic>
        <p:nvPicPr>
          <p:cNvPr id="8" name="Grafik 7">
            <a:extLst>
              <a:ext uri="{FF2B5EF4-FFF2-40B4-BE49-F238E27FC236}">
                <a16:creationId xmlns:a16="http://schemas.microsoft.com/office/drawing/2014/main" id="{6672259B-B424-C053-867A-0AC74DCE5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00" y="10800000"/>
            <a:ext cx="2114568" cy="973943"/>
          </a:xfrm>
          <a:prstGeom prst="rect">
            <a:avLst/>
          </a:prstGeom>
        </p:spPr>
      </p:pic>
      <p:pic>
        <p:nvPicPr>
          <p:cNvPr id="10" name="Grafik 9">
            <a:hlinkClick r:id="rId3"/>
            <a:extLst>
              <a:ext uri="{FF2B5EF4-FFF2-40B4-BE49-F238E27FC236}">
                <a16:creationId xmlns:a16="http://schemas.microsoft.com/office/drawing/2014/main" id="{55DA0D48-AD1C-5044-EE6C-A3292DF5FD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47296" y="10737809"/>
            <a:ext cx="1080000" cy="1080000"/>
          </a:xfrm>
          <a:prstGeom prst="rect">
            <a:avLst/>
          </a:prstGeom>
        </p:spPr>
      </p:pic>
      <p:pic>
        <p:nvPicPr>
          <p:cNvPr id="11" name="Grafik 10" descr="Ein Bild, das Text, Screenshot, Grafiken, Grafikdesign enthält.&#10;&#10;Automatisch generierte Beschreibung">
            <a:extLst>
              <a:ext uri="{FF2B5EF4-FFF2-40B4-BE49-F238E27FC236}">
                <a16:creationId xmlns:a16="http://schemas.microsoft.com/office/drawing/2014/main" id="{1A5A1503-0E49-203E-F8B0-2E70915DB4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484" y="10558588"/>
            <a:ext cx="1381429" cy="1381429"/>
          </a:xfrm>
          <a:prstGeom prst="rect">
            <a:avLst/>
          </a:prstGeom>
        </p:spPr>
      </p:pic>
      <p:sp>
        <p:nvSpPr>
          <p:cNvPr id="9" name="Inhaltsplatzhalter 15">
            <a:extLst>
              <a:ext uri="{FF2B5EF4-FFF2-40B4-BE49-F238E27FC236}">
                <a16:creationId xmlns:a16="http://schemas.microsoft.com/office/drawing/2014/main" id="{283E179A-7A22-6F86-6698-EA3FF00CC861}"/>
              </a:ext>
            </a:extLst>
          </p:cNvPr>
          <p:cNvSpPr txBox="1">
            <a:spLocks/>
          </p:cNvSpPr>
          <p:nvPr/>
        </p:nvSpPr>
        <p:spPr>
          <a:xfrm>
            <a:off x="402876" y="2228144"/>
            <a:ext cx="6275833" cy="7735712"/>
          </a:xfrm>
          <a:prstGeom prst="rect">
            <a:avLst/>
          </a:prstGeom>
        </p:spPr>
        <p:txBody>
          <a:bodyPr/>
          <a:lstStyle>
            <a:lvl1pPr marL="609624" indent="-609624" algn="l" defTabSz="1625659" rtl="0" eaLnBrk="1" latinLnBrk="0" hangingPunct="1">
              <a:lnSpc>
                <a:spcPct val="90000"/>
              </a:lnSpc>
              <a:spcBef>
                <a:spcPts val="1780"/>
              </a:spcBef>
              <a:buClr>
                <a:srgbClr val="2F5597"/>
              </a:buClr>
              <a:buFont typeface="Arial" panose="020B0604020202020204" pitchFamily="34" charset="0"/>
              <a:buChar char="•"/>
              <a:defRPr sz="3556" b="1" i="0" kern="1200">
                <a:solidFill>
                  <a:schemeClr val="tx1"/>
                </a:solidFill>
                <a:latin typeface="Corbel" panose="020B0503020204020204" pitchFamily="34" charset="0"/>
                <a:ea typeface="+mn-ea"/>
                <a:cs typeface="Arial" panose="020B0604020202020204" pitchFamily="34" charset="0"/>
              </a:defRPr>
            </a:lvl1pPr>
            <a:lvl2pPr marL="1219247" indent="-406418" algn="l" defTabSz="1625659" rtl="0" eaLnBrk="1" latinLnBrk="0" hangingPunct="1">
              <a:lnSpc>
                <a:spcPct val="90000"/>
              </a:lnSpc>
              <a:spcBef>
                <a:spcPts val="889"/>
              </a:spcBef>
              <a:buClr>
                <a:srgbClr val="2F5597"/>
              </a:buClr>
              <a:buFont typeface="Arial" panose="020B0604020202020204" pitchFamily="34" charset="0"/>
              <a:buChar char="•"/>
              <a:defRPr sz="3202" b="0" i="0" kern="1200">
                <a:solidFill>
                  <a:schemeClr val="tx1"/>
                </a:solidFill>
                <a:latin typeface="Corbel" panose="020B0503020204020204" pitchFamily="34" charset="0"/>
                <a:ea typeface="+mn-ea"/>
                <a:cs typeface="Arial" panose="020B0604020202020204" pitchFamily="34" charset="0"/>
              </a:defRPr>
            </a:lvl2pPr>
            <a:lvl3pPr marL="2032077" indent="-406418" algn="l" defTabSz="1625659" rtl="0" eaLnBrk="1" latinLnBrk="0" hangingPunct="1">
              <a:lnSpc>
                <a:spcPct val="90000"/>
              </a:lnSpc>
              <a:spcBef>
                <a:spcPts val="889"/>
              </a:spcBef>
              <a:buClr>
                <a:srgbClr val="2F5597"/>
              </a:buClr>
              <a:buFont typeface="Arial" panose="020B0604020202020204" pitchFamily="34" charset="0"/>
              <a:buChar char="•"/>
              <a:defRPr sz="3556" kern="1200">
                <a:solidFill>
                  <a:schemeClr val="tx1"/>
                </a:solidFill>
                <a:latin typeface="Corbel" panose="020B0503020204020204" pitchFamily="34" charset="0"/>
                <a:ea typeface="+mn-ea"/>
                <a:cs typeface="+mn-cs"/>
              </a:defRPr>
            </a:lvl3pPr>
            <a:lvl4pPr marL="2844907" indent="-406418" algn="l" defTabSz="1625659" rtl="0" eaLnBrk="1" latinLnBrk="0" hangingPunct="1">
              <a:lnSpc>
                <a:spcPct val="90000"/>
              </a:lnSpc>
              <a:spcBef>
                <a:spcPts val="889"/>
              </a:spcBef>
              <a:buClr>
                <a:srgbClr val="2F5597"/>
              </a:buClr>
              <a:buFont typeface="Arial" panose="020B0604020202020204" pitchFamily="34" charset="0"/>
              <a:buChar char="•"/>
              <a:defRPr sz="3202" kern="1200">
                <a:solidFill>
                  <a:schemeClr val="tx1"/>
                </a:solidFill>
                <a:latin typeface="Corbel" panose="020B0503020204020204" pitchFamily="34" charset="0"/>
                <a:ea typeface="+mn-ea"/>
                <a:cs typeface="+mn-cs"/>
              </a:defRPr>
            </a:lvl4pPr>
            <a:lvl5pPr marL="3657740"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5pPr>
            <a:lvl6pPr marL="4470570"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6pPr>
            <a:lvl7pPr marL="5283399"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7pPr>
            <a:lvl8pPr marL="6096229"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8pPr>
            <a:lvl9pPr marL="6909059"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9pPr>
          </a:lstStyle>
          <a:p>
            <a:pPr marL="0" indent="0">
              <a:buNone/>
            </a:pPr>
            <a:r>
              <a:rPr lang="en-US" sz="2000" i="1" dirty="0" err="1"/>
              <a:t>ReMFra</a:t>
            </a:r>
            <a:r>
              <a:rPr lang="en-US" sz="2000" i="1" dirty="0"/>
              <a:t> Project Update: International Presence at ESTEP Annual Event and Recy &amp; DepoTech 2024</a:t>
            </a:r>
          </a:p>
          <a:p>
            <a:pPr marL="0" indent="0" algn="just">
              <a:lnSpc>
                <a:spcPct val="100000"/>
              </a:lnSpc>
              <a:buFont typeface="Arial" panose="020B0604020202020204" pitchFamily="34" charset="0"/>
              <a:buNone/>
            </a:pPr>
            <a:r>
              <a:rPr lang="en-US" sz="1400" b="0" dirty="0"/>
              <a:t>The ReMFra project team has been actively engaged in showcasing its innovations and fostering collaboration on an international stage. In October and November 2024, we had the privilege of participating in two significant events: the ESTEP Annual Event 2024 and the Recy &amp; DepoTech 2024 conference.</a:t>
            </a:r>
          </a:p>
          <a:p>
            <a:pPr marL="0" indent="0">
              <a:buNone/>
            </a:pPr>
            <a:endParaRPr lang="de-DE" dirty="0"/>
          </a:p>
        </p:txBody>
      </p:sp>
      <p:pic>
        <p:nvPicPr>
          <p:cNvPr id="12" name="Grafik 11">
            <a:extLst>
              <a:ext uri="{FF2B5EF4-FFF2-40B4-BE49-F238E27FC236}">
                <a16:creationId xmlns:a16="http://schemas.microsoft.com/office/drawing/2014/main" id="{399CD359-5ED5-39D8-2539-E3FE95DBE481}"/>
              </a:ext>
            </a:extLst>
          </p:cNvPr>
          <p:cNvPicPr>
            <a:picLocks noChangeAspect="1"/>
          </p:cNvPicPr>
          <p:nvPr/>
        </p:nvPicPr>
        <p:blipFill>
          <a:blip r:embed="rId6"/>
          <a:stretch>
            <a:fillRect/>
          </a:stretch>
        </p:blipFill>
        <p:spPr>
          <a:xfrm>
            <a:off x="4687296" y="4070300"/>
            <a:ext cx="1890492" cy="1417869"/>
          </a:xfrm>
          <a:prstGeom prst="rect">
            <a:avLst/>
          </a:prstGeom>
        </p:spPr>
      </p:pic>
      <p:pic>
        <p:nvPicPr>
          <p:cNvPr id="14" name="Grafik 13">
            <a:extLst>
              <a:ext uri="{FF2B5EF4-FFF2-40B4-BE49-F238E27FC236}">
                <a16:creationId xmlns:a16="http://schemas.microsoft.com/office/drawing/2014/main" id="{1FBACE4E-BE0D-9B48-39CC-804A0D409242}"/>
              </a:ext>
            </a:extLst>
          </p:cNvPr>
          <p:cNvPicPr>
            <a:picLocks noChangeAspect="1"/>
          </p:cNvPicPr>
          <p:nvPr/>
        </p:nvPicPr>
        <p:blipFill>
          <a:blip r:embed="rId7"/>
          <a:stretch>
            <a:fillRect/>
          </a:stretch>
        </p:blipFill>
        <p:spPr>
          <a:xfrm>
            <a:off x="4888144" y="7766696"/>
            <a:ext cx="1488795" cy="2020848"/>
          </a:xfrm>
          <a:prstGeom prst="rect">
            <a:avLst/>
          </a:prstGeom>
        </p:spPr>
      </p:pic>
      <p:pic>
        <p:nvPicPr>
          <p:cNvPr id="15" name="Grafik 14">
            <a:extLst>
              <a:ext uri="{FF2B5EF4-FFF2-40B4-BE49-F238E27FC236}">
                <a16:creationId xmlns:a16="http://schemas.microsoft.com/office/drawing/2014/main" id="{BCCE2E3C-AAD1-B3B4-FE73-430F92598E9E}"/>
              </a:ext>
            </a:extLst>
          </p:cNvPr>
          <p:cNvPicPr>
            <a:picLocks noChangeAspect="1"/>
          </p:cNvPicPr>
          <p:nvPr/>
        </p:nvPicPr>
        <p:blipFill>
          <a:blip r:embed="rId8"/>
          <a:stretch>
            <a:fillRect/>
          </a:stretch>
        </p:blipFill>
        <p:spPr>
          <a:xfrm>
            <a:off x="4687296" y="5754510"/>
            <a:ext cx="1890492" cy="1417869"/>
          </a:xfrm>
          <a:prstGeom prst="rect">
            <a:avLst/>
          </a:prstGeom>
        </p:spPr>
      </p:pic>
      <p:sp>
        <p:nvSpPr>
          <p:cNvPr id="17" name="Inhaltsplatzhalter 15">
            <a:extLst>
              <a:ext uri="{FF2B5EF4-FFF2-40B4-BE49-F238E27FC236}">
                <a16:creationId xmlns:a16="http://schemas.microsoft.com/office/drawing/2014/main" id="{0FB3D5C2-19BF-AA52-9F5C-02D3CA467137}"/>
              </a:ext>
            </a:extLst>
          </p:cNvPr>
          <p:cNvSpPr txBox="1">
            <a:spLocks/>
          </p:cNvSpPr>
          <p:nvPr/>
        </p:nvSpPr>
        <p:spPr>
          <a:xfrm>
            <a:off x="402876" y="4038231"/>
            <a:ext cx="4196558" cy="7735712"/>
          </a:xfrm>
          <a:prstGeom prst="rect">
            <a:avLst/>
          </a:prstGeom>
        </p:spPr>
        <p:txBody>
          <a:bodyPr/>
          <a:lstStyle>
            <a:lvl1pPr marL="609624" indent="-609624" algn="l" defTabSz="1625659" rtl="0" eaLnBrk="1" latinLnBrk="0" hangingPunct="1">
              <a:lnSpc>
                <a:spcPct val="90000"/>
              </a:lnSpc>
              <a:spcBef>
                <a:spcPts val="1780"/>
              </a:spcBef>
              <a:buClr>
                <a:srgbClr val="2F5597"/>
              </a:buClr>
              <a:buFont typeface="Arial" panose="020B0604020202020204" pitchFamily="34" charset="0"/>
              <a:buChar char="•"/>
              <a:defRPr sz="3556" b="1" i="0" kern="1200">
                <a:solidFill>
                  <a:schemeClr val="tx1"/>
                </a:solidFill>
                <a:latin typeface="Corbel" panose="020B0503020204020204" pitchFamily="34" charset="0"/>
                <a:ea typeface="+mn-ea"/>
                <a:cs typeface="Arial" panose="020B0604020202020204" pitchFamily="34" charset="0"/>
              </a:defRPr>
            </a:lvl1pPr>
            <a:lvl2pPr marL="1219247" indent="-406418" algn="l" defTabSz="1625659" rtl="0" eaLnBrk="1" latinLnBrk="0" hangingPunct="1">
              <a:lnSpc>
                <a:spcPct val="90000"/>
              </a:lnSpc>
              <a:spcBef>
                <a:spcPts val="889"/>
              </a:spcBef>
              <a:buClr>
                <a:srgbClr val="2F5597"/>
              </a:buClr>
              <a:buFont typeface="Arial" panose="020B0604020202020204" pitchFamily="34" charset="0"/>
              <a:buChar char="•"/>
              <a:defRPr sz="3202" b="0" i="0" kern="1200">
                <a:solidFill>
                  <a:schemeClr val="tx1"/>
                </a:solidFill>
                <a:latin typeface="Corbel" panose="020B0503020204020204" pitchFamily="34" charset="0"/>
                <a:ea typeface="+mn-ea"/>
                <a:cs typeface="Arial" panose="020B0604020202020204" pitchFamily="34" charset="0"/>
              </a:defRPr>
            </a:lvl2pPr>
            <a:lvl3pPr marL="2032077" indent="-406418" algn="l" defTabSz="1625659" rtl="0" eaLnBrk="1" latinLnBrk="0" hangingPunct="1">
              <a:lnSpc>
                <a:spcPct val="90000"/>
              </a:lnSpc>
              <a:spcBef>
                <a:spcPts val="889"/>
              </a:spcBef>
              <a:buClr>
                <a:srgbClr val="2F5597"/>
              </a:buClr>
              <a:buFont typeface="Arial" panose="020B0604020202020204" pitchFamily="34" charset="0"/>
              <a:buChar char="•"/>
              <a:defRPr sz="3556" kern="1200">
                <a:solidFill>
                  <a:schemeClr val="tx1"/>
                </a:solidFill>
                <a:latin typeface="Corbel" panose="020B0503020204020204" pitchFamily="34" charset="0"/>
                <a:ea typeface="+mn-ea"/>
                <a:cs typeface="+mn-cs"/>
              </a:defRPr>
            </a:lvl3pPr>
            <a:lvl4pPr marL="2844907" indent="-406418" algn="l" defTabSz="1625659" rtl="0" eaLnBrk="1" latinLnBrk="0" hangingPunct="1">
              <a:lnSpc>
                <a:spcPct val="90000"/>
              </a:lnSpc>
              <a:spcBef>
                <a:spcPts val="889"/>
              </a:spcBef>
              <a:buClr>
                <a:srgbClr val="2F5597"/>
              </a:buClr>
              <a:buFont typeface="Arial" panose="020B0604020202020204" pitchFamily="34" charset="0"/>
              <a:buChar char="•"/>
              <a:defRPr sz="3202" kern="1200">
                <a:solidFill>
                  <a:schemeClr val="tx1"/>
                </a:solidFill>
                <a:latin typeface="Corbel" panose="020B0503020204020204" pitchFamily="34" charset="0"/>
                <a:ea typeface="+mn-ea"/>
                <a:cs typeface="+mn-cs"/>
              </a:defRPr>
            </a:lvl4pPr>
            <a:lvl5pPr marL="3657740"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5pPr>
            <a:lvl6pPr marL="4470570"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6pPr>
            <a:lvl7pPr marL="5283399"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7pPr>
            <a:lvl8pPr marL="6096229"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8pPr>
            <a:lvl9pPr marL="6909059" indent="-406418" algn="l" defTabSz="1625659" rtl="0" eaLnBrk="1" latinLnBrk="0" hangingPunct="1">
              <a:lnSpc>
                <a:spcPct val="90000"/>
              </a:lnSpc>
              <a:spcBef>
                <a:spcPts val="889"/>
              </a:spcBef>
              <a:buFont typeface="Arial" panose="020B0604020202020204" pitchFamily="34" charset="0"/>
              <a:buChar char="•"/>
              <a:defRPr sz="3202" kern="1200">
                <a:solidFill>
                  <a:schemeClr val="tx1"/>
                </a:solidFill>
                <a:latin typeface="+mn-lt"/>
                <a:ea typeface="+mn-ea"/>
                <a:cs typeface="+mn-cs"/>
              </a:defRPr>
            </a:lvl9pPr>
          </a:lstStyle>
          <a:p>
            <a:pPr marL="0" indent="0" algn="just">
              <a:lnSpc>
                <a:spcPct val="100000"/>
              </a:lnSpc>
              <a:buFont typeface="Arial" panose="020B0604020202020204" pitchFamily="34" charset="0"/>
              <a:buNone/>
              <a:tabLst>
                <a:tab pos="2598738" algn="l"/>
              </a:tabLst>
            </a:pPr>
            <a:r>
              <a:rPr lang="en-US" sz="1400" b="0" dirty="0"/>
              <a:t>At the ESTEP (European Steel Technology Platform) Annual Event titled "H2 for Green Steel meets A Circular Economy driven by the European Steel“ held in Linz (Austria), Wolfgang Reiter and Christoph Thaler presented the topic "Decarbonization in the steel industry and future production routes and future utilization paths for the by-products generated“.</a:t>
            </a:r>
          </a:p>
          <a:p>
            <a:pPr marL="0" indent="0" algn="just">
              <a:lnSpc>
                <a:spcPct val="100000"/>
              </a:lnSpc>
              <a:spcBef>
                <a:spcPts val="600"/>
              </a:spcBef>
              <a:buFont typeface="Arial" panose="020B0604020202020204" pitchFamily="34" charset="0"/>
              <a:buNone/>
              <a:tabLst>
                <a:tab pos="2598738" algn="l"/>
              </a:tabLst>
            </a:pPr>
            <a:r>
              <a:rPr lang="en-US" sz="1400" b="0" dirty="0"/>
              <a:t>Additionally, Loredana Di Sante (RINA-CSM) contributed with her presentation on "Development of a pyrometallurgical approach for iron and zinc recovery: design and modeling of a plasma reactor within the </a:t>
            </a:r>
            <a:r>
              <a:rPr lang="en-US" sz="1400" b="0" dirty="0" err="1"/>
              <a:t>ReMFra</a:t>
            </a:r>
            <a:r>
              <a:rPr lang="en-US" sz="1400" b="0" dirty="0"/>
              <a:t> project“.</a:t>
            </a:r>
          </a:p>
          <a:p>
            <a:pPr marL="0" indent="0" algn="just">
              <a:lnSpc>
                <a:spcPct val="100000"/>
              </a:lnSpc>
              <a:spcBef>
                <a:spcPts val="600"/>
              </a:spcBef>
              <a:buFont typeface="Arial" panose="020B0604020202020204" pitchFamily="34" charset="0"/>
              <a:buNone/>
              <a:tabLst>
                <a:tab pos="2598738" algn="l"/>
              </a:tabLst>
            </a:pPr>
            <a:r>
              <a:rPr lang="en-US" sz="1400" b="0" dirty="0"/>
              <a:t>These presentations highlighted innovative strategies for reducing carbon emissions, advancing sustainable steel production, and optimizing by-product utilization through cutting-edge technologies.</a:t>
            </a:r>
          </a:p>
          <a:p>
            <a:pPr marL="0" indent="0" algn="just">
              <a:lnSpc>
                <a:spcPct val="100000"/>
              </a:lnSpc>
              <a:spcBef>
                <a:spcPts val="600"/>
              </a:spcBef>
              <a:buFont typeface="Arial" panose="020B0604020202020204" pitchFamily="34" charset="0"/>
              <a:buNone/>
            </a:pPr>
            <a:r>
              <a:rPr lang="en-US" sz="1400" b="0" dirty="0"/>
              <a:t>At Austria’s largest conference on recycling and waste management, the Recy &amp; DepoTech 2024 held in Leoben (Austria), Wolfgang Reiter took the stage to present "</a:t>
            </a:r>
            <a:r>
              <a:rPr lang="en-US" sz="1400" b="0" dirty="0" err="1"/>
              <a:t>ReMFra</a:t>
            </a:r>
            <a:r>
              <a:rPr lang="en-US" sz="1400" b="0" dirty="0"/>
              <a:t> - Recovering metals and mineral fractions from steelmaking residues“. His talk focused on the project’s efforts to develop efficient solutions for resource recovery and the circular reuse of materials, sparking engaging discussions with attendees about the future of waste reduction and resource efficiency in the steel industry.</a:t>
            </a:r>
          </a:p>
          <a:p>
            <a:pPr marL="0" indent="0">
              <a:buNone/>
            </a:pPr>
            <a:endParaRPr lang="de-DE" dirty="0"/>
          </a:p>
        </p:txBody>
      </p:sp>
    </p:spTree>
    <p:extLst>
      <p:ext uri="{BB962C8B-B14F-4D97-AF65-F5344CB8AC3E}">
        <p14:creationId xmlns:p14="http://schemas.microsoft.com/office/powerpoint/2010/main" val="368817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AE67C94-BA19-DA4A-984E-B701409294A2}"/>
              </a:ext>
            </a:extLst>
          </p:cNvPr>
          <p:cNvSpPr txBox="1"/>
          <p:nvPr/>
        </p:nvSpPr>
        <p:spPr>
          <a:xfrm>
            <a:off x="153900" y="1193431"/>
            <a:ext cx="6339890" cy="9079409"/>
          </a:xfrm>
          <a:prstGeom prst="rect">
            <a:avLst/>
          </a:prstGeom>
          <a:noFill/>
        </p:spPr>
        <p:txBody>
          <a:bodyPr wrap="square">
            <a:spAutoFit/>
          </a:bodyPr>
          <a:lstStyle/>
          <a:p>
            <a:pPr algn="l"/>
            <a:endParaRPr lang="de-DE" sz="1400" dirty="0">
              <a:solidFill>
                <a:srgbClr val="333333"/>
              </a:solidFill>
              <a:latin typeface="Corbel" panose="020B0503020204020204" pitchFamily="34" charset="0"/>
            </a:endParaRPr>
          </a:p>
          <a:p>
            <a:pPr algn="l"/>
            <a:endParaRPr lang="de-DE" sz="1400" b="0" i="0" dirty="0">
              <a:solidFill>
                <a:srgbClr val="333333"/>
              </a:solidFill>
              <a:effectLst/>
              <a:latin typeface="Corbel" panose="020B0503020204020204" pitchFamily="34" charset="0"/>
            </a:endParaRPr>
          </a:p>
          <a:p>
            <a:pPr algn="l"/>
            <a:endParaRPr lang="de-DE" sz="1400" dirty="0">
              <a:solidFill>
                <a:srgbClr val="333333"/>
              </a:solidFill>
              <a:latin typeface="Corbel" panose="020B0503020204020204" pitchFamily="34" charset="0"/>
            </a:endParaRPr>
          </a:p>
          <a:p>
            <a:pPr algn="l"/>
            <a:endParaRPr lang="de-DE" sz="1400" b="0" i="0" dirty="0">
              <a:solidFill>
                <a:srgbClr val="333333"/>
              </a:solidFill>
              <a:effectLst/>
              <a:latin typeface="Corbel" panose="020B0503020204020204" pitchFamily="34" charset="0"/>
            </a:endParaRPr>
          </a:p>
          <a:p>
            <a:pPr algn="l"/>
            <a:endParaRPr lang="de-DE" sz="2000" b="1" i="1" cap="all" dirty="0">
              <a:solidFill>
                <a:srgbClr val="333333"/>
              </a:solidFill>
              <a:effectLst/>
              <a:latin typeface="Corbel" panose="020B0503020204020204" pitchFamily="34" charset="0"/>
            </a:endParaRPr>
          </a:p>
          <a:p>
            <a:pPr algn="l"/>
            <a:r>
              <a:rPr lang="de-DE" sz="2000" b="1" i="1" cap="all" dirty="0">
                <a:solidFill>
                  <a:srgbClr val="333333"/>
                </a:solidFill>
                <a:effectLst/>
                <a:latin typeface="Corbel" panose="020B0503020204020204" pitchFamily="34" charset="0"/>
              </a:rPr>
              <a:t>PROJECT PARTNERS:</a:t>
            </a:r>
          </a:p>
          <a:p>
            <a:pPr algn="l"/>
            <a:endParaRPr lang="de-DE" sz="2000" b="1" i="1" cap="all" dirty="0">
              <a:solidFill>
                <a:srgbClr val="333333"/>
              </a:solidFill>
              <a:effectLst/>
              <a:latin typeface="Corbel" panose="020B0503020204020204" pitchFamily="34" charset="0"/>
            </a:endParaRPr>
          </a:p>
          <a:p>
            <a:pPr algn="l"/>
            <a:r>
              <a:rPr lang="en-GB" sz="1400" b="0" i="0" dirty="0">
                <a:solidFill>
                  <a:srgbClr val="333333"/>
                </a:solidFill>
                <a:effectLst/>
                <a:latin typeface="Corbel" panose="020B0503020204020204" pitchFamily="34" charset="0"/>
              </a:rPr>
              <a:t>Starting with the project coordinator, the consortium is composed as follows:</a:t>
            </a:r>
          </a:p>
          <a:p>
            <a:pPr algn="l"/>
            <a:endParaRPr lang="de-DE" sz="1400" b="0" i="0" dirty="0">
              <a:solidFill>
                <a:srgbClr val="333333"/>
              </a:solidFill>
              <a:effectLst/>
              <a:latin typeface="Corbel" panose="020B0503020204020204" pitchFamily="34" charset="0"/>
            </a:endParaRPr>
          </a:p>
          <a:p>
            <a:pPr marL="285750" indent="-285750" algn="l">
              <a:buFont typeface="Wingdings" panose="05000000000000000000" pitchFamily="2" charset="2"/>
              <a:buChar char="ü"/>
            </a:pPr>
            <a:r>
              <a:rPr lang="de-DE" sz="1400" dirty="0">
                <a:solidFill>
                  <a:srgbClr val="1A7CAB"/>
                </a:solidFill>
                <a:latin typeface="Corbel" panose="020B0503020204020204" pitchFamily="34" charset="0"/>
                <a:hlinkClick r:id="rId2"/>
              </a:rPr>
              <a:t>Tenaris Dalmine </a:t>
            </a:r>
            <a:r>
              <a:rPr lang="de-DE" sz="1400" b="0" i="0" dirty="0">
                <a:solidFill>
                  <a:srgbClr val="333333"/>
                </a:solidFill>
                <a:effectLst/>
                <a:latin typeface="Corbel" panose="020B0503020204020204" pitchFamily="34" charset="0"/>
                <a:hlinkClick r:id="rId2"/>
              </a:rPr>
              <a:t> </a:t>
            </a:r>
            <a:r>
              <a:rPr lang="de-DE" sz="1400" b="0" i="0" dirty="0">
                <a:solidFill>
                  <a:srgbClr val="333333"/>
                </a:solidFill>
                <a:effectLst/>
                <a:latin typeface="Corbel" panose="020B0503020204020204" pitchFamily="34" charset="0"/>
              </a:rPr>
              <a:t>(</a:t>
            </a:r>
            <a:r>
              <a:rPr lang="en-GB" sz="1400" b="0" i="0" dirty="0">
                <a:solidFill>
                  <a:srgbClr val="333333"/>
                </a:solidFill>
                <a:effectLst/>
                <a:latin typeface="Corbel" panose="020B0503020204020204" pitchFamily="34" charset="0"/>
              </a:rPr>
              <a:t>Italy</a:t>
            </a:r>
            <a:r>
              <a:rPr lang="de-DE" sz="1400" b="0" i="0" dirty="0">
                <a:solidFill>
                  <a:srgbClr val="333333"/>
                </a:solidFill>
                <a:effectLst/>
                <a:latin typeface="Corbel" panose="020B0503020204020204" pitchFamily="34" charset="0"/>
              </a:rPr>
              <a:t>, </a:t>
            </a:r>
            <a:r>
              <a:rPr lang="en-GB" sz="1400" b="0" i="0" dirty="0">
                <a:solidFill>
                  <a:srgbClr val="333333"/>
                </a:solidFill>
                <a:effectLst/>
                <a:latin typeface="Corbel" panose="020B0503020204020204" pitchFamily="34" charset="0"/>
              </a:rPr>
              <a:t>Coordinator</a:t>
            </a:r>
            <a:r>
              <a:rPr lang="de-DE" sz="1400" b="0" i="0" dirty="0">
                <a:solidFill>
                  <a:srgbClr val="333333"/>
                </a:solidFill>
                <a:effectLst/>
                <a:latin typeface="Corbel" panose="020B0503020204020204" pitchFamily="34" charset="0"/>
              </a:rPr>
              <a:t>)</a:t>
            </a:r>
          </a:p>
          <a:p>
            <a:pPr marL="285750" indent="-285750" algn="l">
              <a:buFont typeface="Wingdings" panose="05000000000000000000" pitchFamily="2" charset="2"/>
              <a:buChar char="ü"/>
            </a:pPr>
            <a:r>
              <a:rPr lang="de-DE" sz="1400" dirty="0" err="1">
                <a:solidFill>
                  <a:srgbClr val="1A7CAB"/>
                </a:solidFill>
                <a:latin typeface="Corbel" panose="020B0503020204020204" pitchFamily="34" charset="0"/>
                <a:hlinkClick r:id="rId3"/>
              </a:rPr>
              <a:t>Tenova</a:t>
            </a:r>
            <a:r>
              <a:rPr lang="de-DE" sz="1400" dirty="0">
                <a:solidFill>
                  <a:srgbClr val="1A7CAB"/>
                </a:solidFill>
                <a:latin typeface="Corbel" panose="020B0503020204020204" pitchFamily="34" charset="0"/>
              </a:rPr>
              <a:t> </a:t>
            </a:r>
            <a:r>
              <a:rPr lang="de-DE" sz="1400" b="0" i="0" dirty="0">
                <a:solidFill>
                  <a:srgbClr val="333333"/>
                </a:solidFill>
                <a:effectLst/>
                <a:latin typeface="Corbel" panose="020B0503020204020204" pitchFamily="34" charset="0"/>
              </a:rPr>
              <a:t> (</a:t>
            </a:r>
            <a:r>
              <a:rPr lang="en-GB" sz="1400" b="0" i="0" dirty="0">
                <a:solidFill>
                  <a:srgbClr val="333333"/>
                </a:solidFill>
                <a:effectLst/>
                <a:latin typeface="Corbel" panose="020B0503020204020204" pitchFamily="34" charset="0"/>
              </a:rPr>
              <a:t>Italy</a:t>
            </a:r>
            <a:r>
              <a:rPr lang="de-DE" sz="1400" b="0" i="0" dirty="0">
                <a:solidFill>
                  <a:srgbClr val="333333"/>
                </a:solidFill>
                <a:effectLst/>
                <a:latin typeface="Corbel" panose="020B0503020204020204" pitchFamily="34" charset="0"/>
              </a:rPr>
              <a:t>)</a:t>
            </a:r>
          </a:p>
          <a:p>
            <a:pPr marL="285750" indent="-285750">
              <a:buFont typeface="Wingdings" panose="05000000000000000000" pitchFamily="2" charset="2"/>
              <a:buChar char="ü"/>
            </a:pPr>
            <a:r>
              <a:rPr lang="de-DE" sz="1400" b="0" i="0" u="none" strike="noStrike" dirty="0">
                <a:solidFill>
                  <a:srgbClr val="1A7CAB"/>
                </a:solidFill>
                <a:effectLst/>
                <a:latin typeface="Corbel" panose="020B0503020204020204" pitchFamily="34" charset="0"/>
                <a:hlinkClick r:id="rId4"/>
              </a:rPr>
              <a:t>RINA Consulting – Centro </a:t>
            </a:r>
            <a:r>
              <a:rPr lang="de-DE" sz="1400" b="0" i="0" u="none" strike="noStrike" dirty="0" err="1">
                <a:solidFill>
                  <a:srgbClr val="1A7CAB"/>
                </a:solidFill>
                <a:effectLst/>
                <a:latin typeface="Corbel" panose="020B0503020204020204" pitchFamily="34" charset="0"/>
                <a:hlinkClick r:id="rId4"/>
              </a:rPr>
              <a:t>Sviluppo</a:t>
            </a:r>
            <a:r>
              <a:rPr lang="de-DE" sz="1400" b="0" i="0" u="none" strike="noStrike" dirty="0">
                <a:solidFill>
                  <a:srgbClr val="1A7CAB"/>
                </a:solidFill>
                <a:effectLst/>
                <a:latin typeface="Corbel" panose="020B0503020204020204" pitchFamily="34" charset="0"/>
                <a:hlinkClick r:id="rId4"/>
              </a:rPr>
              <a:t> </a:t>
            </a:r>
            <a:r>
              <a:rPr lang="de-DE" sz="1400" b="0" i="0" u="none" strike="noStrike" dirty="0" err="1">
                <a:solidFill>
                  <a:srgbClr val="1A7CAB"/>
                </a:solidFill>
                <a:effectLst/>
                <a:latin typeface="Corbel" panose="020B0503020204020204" pitchFamily="34" charset="0"/>
                <a:hlinkClick r:id="rId4"/>
              </a:rPr>
              <a:t>Materiali</a:t>
            </a:r>
            <a:r>
              <a:rPr lang="de-DE" sz="1400" b="0" i="0" dirty="0">
                <a:solidFill>
                  <a:srgbClr val="333333"/>
                </a:solidFill>
                <a:effectLst/>
                <a:latin typeface="Corbel" panose="020B0503020204020204" pitchFamily="34" charset="0"/>
              </a:rPr>
              <a:t> (</a:t>
            </a:r>
            <a:r>
              <a:rPr lang="en-GB" sz="1400" b="0" i="0" dirty="0">
                <a:solidFill>
                  <a:srgbClr val="333333"/>
                </a:solidFill>
                <a:effectLst/>
                <a:latin typeface="Corbel" panose="020B0503020204020204" pitchFamily="34" charset="0"/>
              </a:rPr>
              <a:t>Italy</a:t>
            </a:r>
            <a:r>
              <a:rPr lang="de-DE" sz="1400" b="0" i="0" dirty="0">
                <a:solidFill>
                  <a:srgbClr val="333333"/>
                </a:solidFill>
                <a:effectLst/>
                <a:latin typeface="Corbel" panose="020B0503020204020204" pitchFamily="34" charset="0"/>
              </a:rPr>
              <a:t>)</a:t>
            </a:r>
            <a:endParaRPr lang="de-DE" sz="1400" dirty="0">
              <a:solidFill>
                <a:srgbClr val="333333"/>
              </a:solidFill>
              <a:latin typeface="Corbel" panose="020B0503020204020204" pitchFamily="34" charset="0"/>
            </a:endParaRPr>
          </a:p>
          <a:p>
            <a:pPr marL="285750" indent="-285750" algn="l">
              <a:buFont typeface="Wingdings" panose="05000000000000000000" pitchFamily="2" charset="2"/>
              <a:buChar char="ü"/>
            </a:pPr>
            <a:r>
              <a:rPr lang="de-DE" sz="1400" b="0" i="0" u="none" strike="noStrike" dirty="0">
                <a:solidFill>
                  <a:srgbClr val="1A7CAB"/>
                </a:solidFill>
                <a:effectLst/>
                <a:latin typeface="Corbel" panose="020B0503020204020204" pitchFamily="34" charset="0"/>
                <a:hlinkClick r:id="rId5"/>
              </a:rPr>
              <a:t>European Steel Technology </a:t>
            </a:r>
            <a:r>
              <a:rPr lang="de-DE" sz="1400" b="0" i="0" u="none" strike="noStrike" dirty="0" err="1">
                <a:solidFill>
                  <a:srgbClr val="1A7CAB"/>
                </a:solidFill>
                <a:effectLst/>
                <a:latin typeface="Corbel" panose="020B0503020204020204" pitchFamily="34" charset="0"/>
                <a:hlinkClick r:id="rId5"/>
              </a:rPr>
              <a:t>Platform</a:t>
            </a:r>
            <a:r>
              <a:rPr lang="de-DE" sz="1400" b="0" i="0" dirty="0">
                <a:solidFill>
                  <a:srgbClr val="333333"/>
                </a:solidFill>
                <a:effectLst/>
                <a:latin typeface="Corbel" panose="020B0503020204020204" pitchFamily="34" charset="0"/>
              </a:rPr>
              <a:t> (</a:t>
            </a:r>
            <a:r>
              <a:rPr lang="en-GB" sz="1400" b="0" i="0" dirty="0">
                <a:solidFill>
                  <a:srgbClr val="333333"/>
                </a:solidFill>
                <a:effectLst/>
                <a:latin typeface="Corbel" panose="020B0503020204020204" pitchFamily="34" charset="0"/>
              </a:rPr>
              <a:t>Belgium</a:t>
            </a:r>
            <a:r>
              <a:rPr lang="de-DE" sz="1400" b="0" i="0" dirty="0">
                <a:solidFill>
                  <a:srgbClr val="333333"/>
                </a:solidFill>
                <a:effectLst/>
                <a:latin typeface="Corbel" panose="020B0503020204020204" pitchFamily="34" charset="0"/>
              </a:rPr>
              <a:t>)</a:t>
            </a:r>
          </a:p>
          <a:p>
            <a:pPr marL="285750" indent="-285750">
              <a:buFont typeface="Wingdings" panose="05000000000000000000" pitchFamily="2" charset="2"/>
              <a:buChar char="ü"/>
            </a:pPr>
            <a:r>
              <a:rPr lang="de-DE" sz="1400" b="0" i="0" dirty="0">
                <a:solidFill>
                  <a:srgbClr val="333333"/>
                </a:solidFill>
                <a:effectLst/>
                <a:latin typeface="Corbel" panose="020B0503020204020204" pitchFamily="34" charset="0"/>
                <a:hlinkClick r:id="rId6"/>
              </a:rPr>
              <a:t>K1-MET</a:t>
            </a:r>
            <a:r>
              <a:rPr lang="de-DE" sz="1400" b="0" i="0" dirty="0">
                <a:solidFill>
                  <a:srgbClr val="333333"/>
                </a:solidFill>
                <a:effectLst/>
                <a:latin typeface="Corbel" panose="020B0503020204020204" pitchFamily="34" charset="0"/>
              </a:rPr>
              <a:t>  (Austria)</a:t>
            </a:r>
          </a:p>
          <a:p>
            <a:pPr marL="285750" indent="-285750">
              <a:buFont typeface="Wingdings" panose="05000000000000000000" pitchFamily="2" charset="2"/>
              <a:buChar char="ü"/>
            </a:pPr>
            <a:r>
              <a:rPr lang="de-DE" sz="1400" b="0" i="0" u="none" strike="noStrike" dirty="0">
                <a:solidFill>
                  <a:srgbClr val="1A7CAB"/>
                </a:solidFill>
                <a:effectLst/>
                <a:latin typeface="Corbel" panose="020B0503020204020204" pitchFamily="34" charset="0"/>
                <a:hlinkClick r:id="rId7"/>
              </a:rPr>
              <a:t>voestalpine Stahl</a:t>
            </a:r>
            <a:r>
              <a:rPr lang="de-DE" sz="1400" b="0" i="0" dirty="0">
                <a:solidFill>
                  <a:srgbClr val="333333"/>
                </a:solidFill>
                <a:effectLst/>
                <a:latin typeface="Corbel" panose="020B0503020204020204" pitchFamily="34" charset="0"/>
              </a:rPr>
              <a:t> (Austria)</a:t>
            </a:r>
          </a:p>
          <a:p>
            <a:pPr marL="285750" indent="-285750">
              <a:buFont typeface="Wingdings" panose="05000000000000000000" pitchFamily="2" charset="2"/>
              <a:buChar char="ü"/>
            </a:pPr>
            <a:r>
              <a:rPr lang="de-DE" sz="1400" b="0" i="0" u="none" strike="noStrike" dirty="0">
                <a:solidFill>
                  <a:srgbClr val="1A7CAB"/>
                </a:solidFill>
                <a:effectLst/>
                <a:latin typeface="Corbel" panose="020B0503020204020204" pitchFamily="34" charset="0"/>
                <a:hlinkClick r:id="rId8"/>
              </a:rPr>
              <a:t>Montanuniversität Leoben, Chair </a:t>
            </a:r>
            <a:r>
              <a:rPr lang="de-DE" sz="1400" b="0" i="0" u="none" strike="noStrike" dirty="0" err="1">
                <a:solidFill>
                  <a:srgbClr val="1A7CAB"/>
                </a:solidFill>
                <a:effectLst/>
                <a:latin typeface="Corbel" panose="020B0503020204020204" pitchFamily="34" charset="0"/>
                <a:hlinkClick r:id="rId8"/>
              </a:rPr>
              <a:t>of</a:t>
            </a:r>
            <a:r>
              <a:rPr lang="de-DE" sz="1400" b="0" i="0" u="none" strike="noStrike" dirty="0">
                <a:solidFill>
                  <a:srgbClr val="1A7CAB"/>
                </a:solidFill>
                <a:effectLst/>
                <a:latin typeface="Corbel" panose="020B0503020204020204" pitchFamily="34" charset="0"/>
                <a:hlinkClick r:id="rId8"/>
              </a:rPr>
              <a:t> Thermal Processing Technology</a:t>
            </a:r>
            <a:r>
              <a:rPr lang="de-DE" sz="1400" b="0" i="0" dirty="0">
                <a:solidFill>
                  <a:srgbClr val="333333"/>
                </a:solidFill>
                <a:effectLst/>
                <a:latin typeface="Corbel" panose="020B0503020204020204" pitchFamily="34" charset="0"/>
              </a:rPr>
              <a:t> (Austria)</a:t>
            </a:r>
          </a:p>
          <a:p>
            <a:pPr marL="285750" indent="-285750" algn="l">
              <a:buFont typeface="Wingdings" panose="05000000000000000000" pitchFamily="2" charset="2"/>
              <a:buChar char="ü"/>
            </a:pPr>
            <a:r>
              <a:rPr lang="de-DE" sz="1400" b="0" i="0" u="none" strike="noStrike" dirty="0" err="1">
                <a:solidFill>
                  <a:srgbClr val="1A7CAB"/>
                </a:solidFill>
                <a:effectLst/>
                <a:latin typeface="Corbel" panose="020B0503020204020204" pitchFamily="34" charset="0"/>
                <a:hlinkClick r:id="rId9"/>
              </a:rPr>
              <a:t>FEhS</a:t>
            </a:r>
            <a:r>
              <a:rPr lang="de-DE" sz="1400" b="0" i="0" u="none" strike="noStrike" dirty="0">
                <a:solidFill>
                  <a:srgbClr val="1A7CAB"/>
                </a:solidFill>
                <a:effectLst/>
                <a:latin typeface="Corbel" panose="020B0503020204020204" pitchFamily="34" charset="0"/>
                <a:hlinkClick r:id="rId9"/>
              </a:rPr>
              <a:t> Institut </a:t>
            </a:r>
            <a:r>
              <a:rPr lang="de-DE" sz="1400" b="0" i="0" u="none" strike="noStrike" dirty="0" err="1">
                <a:solidFill>
                  <a:srgbClr val="1A7CAB"/>
                </a:solidFill>
                <a:effectLst/>
                <a:latin typeface="Corbel" panose="020B0503020204020204" pitchFamily="34" charset="0"/>
                <a:hlinkClick r:id="rId9"/>
              </a:rPr>
              <a:t>fuer</a:t>
            </a:r>
            <a:r>
              <a:rPr lang="de-DE" sz="1400" b="0" i="0" u="none" strike="noStrike" dirty="0">
                <a:solidFill>
                  <a:srgbClr val="1A7CAB"/>
                </a:solidFill>
                <a:effectLst/>
                <a:latin typeface="Corbel" panose="020B0503020204020204" pitchFamily="34" charset="0"/>
                <a:hlinkClick r:id="rId9"/>
              </a:rPr>
              <a:t> Baustoffforschung e.V.</a:t>
            </a:r>
            <a:r>
              <a:rPr lang="de-DE" sz="1400" b="0" i="0" dirty="0">
                <a:solidFill>
                  <a:srgbClr val="333333"/>
                </a:solidFill>
                <a:effectLst/>
                <a:latin typeface="Corbel" panose="020B0503020204020204" pitchFamily="34" charset="0"/>
              </a:rPr>
              <a:t> (Germany)</a:t>
            </a:r>
          </a:p>
          <a:p>
            <a:pPr marL="285750" indent="-285750" algn="l">
              <a:buFont typeface="Wingdings" panose="05000000000000000000" pitchFamily="2" charset="2"/>
              <a:buChar char="ü"/>
            </a:pPr>
            <a:r>
              <a:rPr lang="de-DE" sz="1400" b="0" i="0" u="none" strike="noStrike" dirty="0">
                <a:solidFill>
                  <a:srgbClr val="1A7CAB"/>
                </a:solidFill>
                <a:effectLst/>
                <a:latin typeface="Corbel" panose="020B0503020204020204" pitchFamily="34" charset="0"/>
                <a:hlinkClick r:id="rId10"/>
              </a:rPr>
              <a:t>thyssenkrupp Steel Europe</a:t>
            </a:r>
            <a:r>
              <a:rPr lang="de-DE" sz="1400" b="0" i="0" dirty="0">
                <a:solidFill>
                  <a:srgbClr val="333333"/>
                </a:solidFill>
                <a:effectLst/>
                <a:latin typeface="Corbel" panose="020B0503020204020204" pitchFamily="34" charset="0"/>
              </a:rPr>
              <a:t> (Germany)</a:t>
            </a:r>
          </a:p>
          <a:p>
            <a:pPr marL="285750" indent="-285750" algn="l">
              <a:buFont typeface="Wingdings" panose="05000000000000000000" pitchFamily="2" charset="2"/>
              <a:buChar char="ü"/>
            </a:pPr>
            <a:r>
              <a:rPr lang="de-DE" sz="1400" dirty="0">
                <a:solidFill>
                  <a:srgbClr val="1A7CAB"/>
                </a:solidFill>
                <a:latin typeface="Corbel" panose="020B0503020204020204" pitchFamily="34" charset="0"/>
                <a:hlinkClick r:id="rId11"/>
              </a:rPr>
              <a:t>Tata Steel Netherland Technology </a:t>
            </a:r>
            <a:r>
              <a:rPr lang="de-DE" sz="1400" b="0" i="0" dirty="0">
                <a:solidFill>
                  <a:srgbClr val="333333"/>
                </a:solidFill>
                <a:effectLst/>
                <a:latin typeface="Corbel" panose="020B0503020204020204" pitchFamily="34" charset="0"/>
                <a:hlinkClick r:id="rId11"/>
              </a:rPr>
              <a:t> </a:t>
            </a:r>
            <a:r>
              <a:rPr lang="de-DE" sz="1400" b="0" i="0" dirty="0">
                <a:solidFill>
                  <a:srgbClr val="333333"/>
                </a:solidFill>
                <a:effectLst/>
                <a:latin typeface="Corbel" panose="020B0503020204020204" pitchFamily="34" charset="0"/>
              </a:rPr>
              <a:t>(The </a:t>
            </a:r>
            <a:r>
              <a:rPr lang="en-GB" sz="1400" b="0" i="0" dirty="0">
                <a:solidFill>
                  <a:srgbClr val="333333"/>
                </a:solidFill>
                <a:effectLst/>
                <a:latin typeface="Corbel" panose="020B0503020204020204" pitchFamily="34" charset="0"/>
              </a:rPr>
              <a:t>Netherlands</a:t>
            </a:r>
            <a:r>
              <a:rPr lang="de-DE" sz="1400" b="0" i="0" dirty="0">
                <a:solidFill>
                  <a:srgbClr val="333333"/>
                </a:solidFill>
                <a:effectLst/>
                <a:latin typeface="Corbel" panose="020B0503020204020204" pitchFamily="34" charset="0"/>
              </a:rPr>
              <a:t>)</a:t>
            </a:r>
          </a:p>
          <a:p>
            <a:pPr marL="285750" indent="-285750">
              <a:buFont typeface="Wingdings" panose="05000000000000000000" pitchFamily="2" charset="2"/>
              <a:buChar char="ü"/>
            </a:pPr>
            <a:r>
              <a:rPr lang="de-DE" sz="1400" dirty="0">
                <a:solidFill>
                  <a:srgbClr val="1A7CAB"/>
                </a:solidFill>
                <a:latin typeface="Corbel" panose="020B0503020204020204" pitchFamily="34" charset="0"/>
                <a:hlinkClick r:id="rId12"/>
              </a:rPr>
              <a:t>Barna Steel</a:t>
            </a:r>
            <a:r>
              <a:rPr lang="de-DE" sz="1400" b="0" i="0" dirty="0">
                <a:solidFill>
                  <a:srgbClr val="333333"/>
                </a:solidFill>
                <a:effectLst/>
                <a:latin typeface="Corbel" panose="020B0503020204020204" pitchFamily="34" charset="0"/>
                <a:hlinkClick r:id="rId12"/>
              </a:rPr>
              <a:t> </a:t>
            </a:r>
            <a:r>
              <a:rPr lang="de-DE" sz="1400" b="0" i="0" dirty="0">
                <a:solidFill>
                  <a:srgbClr val="333333"/>
                </a:solidFill>
                <a:effectLst/>
                <a:latin typeface="Corbel" panose="020B0503020204020204" pitchFamily="34" charset="0"/>
              </a:rPr>
              <a:t>(Spain)</a:t>
            </a:r>
          </a:p>
          <a:p>
            <a:pPr marL="285750" indent="-285750" algn="l">
              <a:buFont typeface="Wingdings" panose="05000000000000000000" pitchFamily="2" charset="2"/>
              <a:buChar char="ü"/>
            </a:pPr>
            <a:endParaRPr lang="de-DE" sz="1400" b="0" i="0" dirty="0">
              <a:solidFill>
                <a:srgbClr val="333333"/>
              </a:solidFill>
              <a:effectLst/>
              <a:latin typeface="Corbel" panose="020B0503020204020204" pitchFamily="34" charset="0"/>
            </a:endParaRPr>
          </a:p>
          <a:p>
            <a:pPr marL="285750" indent="-285750" algn="l">
              <a:buFont typeface="Wingdings" panose="05000000000000000000" pitchFamily="2" charset="2"/>
              <a:buChar char="Ø"/>
            </a:pPr>
            <a:endParaRPr lang="de-DE" sz="1400" dirty="0">
              <a:solidFill>
                <a:srgbClr val="333333"/>
              </a:solidFill>
              <a:latin typeface="Corbel" panose="020B0503020204020204" pitchFamily="34" charset="0"/>
            </a:endParaRPr>
          </a:p>
          <a:p>
            <a:pPr marL="285750" indent="-285750" algn="l">
              <a:buFont typeface="Wingdings" panose="05000000000000000000" pitchFamily="2" charset="2"/>
              <a:buChar char="Ø"/>
            </a:pPr>
            <a:endParaRPr lang="de-DE" sz="1400" dirty="0">
              <a:solidFill>
                <a:srgbClr val="333333"/>
              </a:solidFill>
              <a:latin typeface="Corbel" panose="020B0503020204020204" pitchFamily="34" charset="0"/>
            </a:endParaRPr>
          </a:p>
          <a:p>
            <a:pPr marL="285750" indent="-285750" algn="l">
              <a:buFont typeface="Wingdings" panose="05000000000000000000" pitchFamily="2" charset="2"/>
              <a:buChar char="Ø"/>
            </a:pPr>
            <a:endParaRPr lang="de-DE" sz="1400" dirty="0">
              <a:solidFill>
                <a:srgbClr val="333333"/>
              </a:solidFill>
              <a:latin typeface="Corbel" panose="020B0503020204020204" pitchFamily="34" charset="0"/>
            </a:endParaRPr>
          </a:p>
          <a:p>
            <a:pPr marL="285750" indent="-285750" algn="l">
              <a:buFont typeface="Wingdings" panose="05000000000000000000" pitchFamily="2" charset="2"/>
              <a:buChar char="Ø"/>
            </a:pPr>
            <a:endParaRPr lang="de-DE" sz="1400" dirty="0">
              <a:solidFill>
                <a:srgbClr val="333333"/>
              </a:solidFill>
              <a:latin typeface="Corbel" panose="020B0503020204020204" pitchFamily="34" charset="0"/>
            </a:endParaRPr>
          </a:p>
          <a:p>
            <a:pPr marL="285750" indent="-285750" algn="l">
              <a:buFont typeface="Wingdings" panose="05000000000000000000" pitchFamily="2" charset="2"/>
              <a:buChar char="Ø"/>
            </a:pPr>
            <a:endParaRPr lang="de-DE" sz="1400" dirty="0">
              <a:solidFill>
                <a:srgbClr val="333333"/>
              </a:solidFill>
              <a:latin typeface="Corbel" panose="020B0503020204020204" pitchFamily="34" charset="0"/>
            </a:endParaRPr>
          </a:p>
          <a:p>
            <a:pPr marL="285750" indent="-285750" algn="l">
              <a:buFont typeface="Wingdings" panose="05000000000000000000" pitchFamily="2" charset="2"/>
              <a:buChar char="Ø"/>
            </a:pPr>
            <a:endParaRPr lang="de-DE" sz="1400" dirty="0">
              <a:solidFill>
                <a:srgbClr val="333333"/>
              </a:solidFill>
              <a:latin typeface="Corbel" panose="020B0503020204020204" pitchFamily="34" charset="0"/>
            </a:endParaRPr>
          </a:p>
          <a:p>
            <a:pPr marL="285750" indent="-285750" algn="l">
              <a:buFont typeface="Wingdings" panose="05000000000000000000" pitchFamily="2" charset="2"/>
              <a:buChar char="Ø"/>
            </a:pPr>
            <a:endParaRPr lang="de-DE" sz="1400" dirty="0">
              <a:solidFill>
                <a:srgbClr val="333333"/>
              </a:solidFill>
              <a:latin typeface="Corbel" panose="020B0503020204020204" pitchFamily="34" charset="0"/>
            </a:endParaRPr>
          </a:p>
          <a:p>
            <a:pPr marL="285750" indent="-285750" algn="l">
              <a:buFont typeface="Wingdings" panose="05000000000000000000" pitchFamily="2" charset="2"/>
              <a:buChar char="Ø"/>
            </a:pPr>
            <a:endParaRPr lang="de-DE" sz="1400" dirty="0">
              <a:solidFill>
                <a:srgbClr val="333333"/>
              </a:solidFill>
              <a:latin typeface="Corbel" panose="020B0503020204020204" pitchFamily="34" charset="0"/>
            </a:endParaRPr>
          </a:p>
          <a:p>
            <a:pPr marL="285750" indent="-285750" algn="l">
              <a:buFont typeface="Wingdings" panose="05000000000000000000" pitchFamily="2" charset="2"/>
              <a:buChar char="Ø"/>
            </a:pPr>
            <a:endParaRPr lang="de-DE" sz="1400" dirty="0">
              <a:solidFill>
                <a:srgbClr val="333333"/>
              </a:solidFill>
              <a:latin typeface="Corbel" panose="020B0503020204020204" pitchFamily="34" charset="0"/>
            </a:endParaRPr>
          </a:p>
          <a:p>
            <a:pPr marL="285750" indent="-285750" algn="l">
              <a:buFont typeface="Wingdings" panose="05000000000000000000" pitchFamily="2" charset="2"/>
              <a:buChar char="Ø"/>
            </a:pPr>
            <a:endParaRPr lang="de-DE" sz="1400" dirty="0">
              <a:solidFill>
                <a:srgbClr val="333333"/>
              </a:solidFill>
              <a:latin typeface="Corbel" panose="020B0503020204020204" pitchFamily="34" charset="0"/>
            </a:endParaRPr>
          </a:p>
          <a:p>
            <a:pPr marL="285750" indent="-285750" algn="l">
              <a:buFont typeface="Wingdings" panose="05000000000000000000" pitchFamily="2" charset="2"/>
              <a:buChar char="Ø"/>
            </a:pPr>
            <a:endParaRPr lang="de-DE" sz="1400" dirty="0">
              <a:solidFill>
                <a:srgbClr val="333333"/>
              </a:solidFill>
              <a:latin typeface="Corbel" panose="020B0503020204020204" pitchFamily="34" charset="0"/>
            </a:endParaRPr>
          </a:p>
          <a:p>
            <a:pPr marL="0" indent="0" algn="l">
              <a:buNone/>
            </a:pPr>
            <a:r>
              <a:rPr lang="de-DE" sz="2000" b="1" i="1" cap="all" dirty="0">
                <a:solidFill>
                  <a:srgbClr val="333333"/>
                </a:solidFill>
                <a:effectLst/>
                <a:latin typeface="Corbel" panose="020B0503020204020204" pitchFamily="34" charset="0"/>
              </a:rPr>
              <a:t>FUNDING SCHEME and </a:t>
            </a:r>
            <a:r>
              <a:rPr lang="en-GB" sz="2000" b="1" i="1" cap="all" dirty="0">
                <a:solidFill>
                  <a:srgbClr val="333333"/>
                </a:solidFill>
                <a:effectLst/>
                <a:latin typeface="Corbel" panose="020B0503020204020204" pitchFamily="34" charset="0"/>
              </a:rPr>
              <a:t>consortium</a:t>
            </a:r>
          </a:p>
          <a:p>
            <a:pPr algn="l">
              <a:buFont typeface="Wingdings" panose="05000000000000000000" pitchFamily="2" charset="2"/>
              <a:buChar char="ü"/>
            </a:pPr>
            <a:r>
              <a:rPr lang="de-DE" sz="1400" b="0" i="0" dirty="0">
                <a:solidFill>
                  <a:srgbClr val="333333"/>
                </a:solidFill>
                <a:effectLst/>
                <a:latin typeface="Corbel" panose="020B0503020204020204" pitchFamily="34" charset="0"/>
              </a:rPr>
              <a:t> Call: Horizon Europe Clean Steel Partnership (HORIZON-CL4-2021-TWIN-TRANSITION-01-19)</a:t>
            </a:r>
            <a:br>
              <a:rPr lang="de-DE" sz="1400" b="0" i="0" dirty="0">
                <a:solidFill>
                  <a:srgbClr val="333333"/>
                </a:solidFill>
                <a:effectLst/>
                <a:latin typeface="Corbel" panose="020B0503020204020204" pitchFamily="34" charset="0"/>
              </a:rPr>
            </a:br>
            <a:r>
              <a:rPr lang="de-DE" sz="1400" b="0" i="0" dirty="0">
                <a:solidFill>
                  <a:srgbClr val="333333"/>
                </a:solidFill>
                <a:effectLst/>
                <a:latin typeface="Corbel" panose="020B0503020204020204" pitchFamily="34" charset="0"/>
              </a:rPr>
              <a:t>Type </a:t>
            </a:r>
            <a:r>
              <a:rPr lang="en-GB" sz="1400" b="0" i="0" dirty="0">
                <a:solidFill>
                  <a:srgbClr val="333333"/>
                </a:solidFill>
                <a:effectLst/>
                <a:latin typeface="Corbel" panose="020B0503020204020204" pitchFamily="34" charset="0"/>
              </a:rPr>
              <a:t>of</a:t>
            </a:r>
            <a:r>
              <a:rPr lang="de-DE" sz="1400" b="0" i="0" dirty="0">
                <a:solidFill>
                  <a:srgbClr val="333333"/>
                </a:solidFill>
                <a:effectLst/>
                <a:latin typeface="Corbel" panose="020B0503020204020204" pitchFamily="34" charset="0"/>
              </a:rPr>
              <a:t> </a:t>
            </a:r>
            <a:r>
              <a:rPr lang="en-GB" sz="1400" b="0" i="0" dirty="0">
                <a:solidFill>
                  <a:srgbClr val="333333"/>
                </a:solidFill>
                <a:effectLst/>
                <a:latin typeface="Corbel" panose="020B0503020204020204" pitchFamily="34" charset="0"/>
              </a:rPr>
              <a:t>action</a:t>
            </a:r>
            <a:r>
              <a:rPr lang="de-DE" sz="1400" b="0" i="0" dirty="0">
                <a:solidFill>
                  <a:srgbClr val="333333"/>
                </a:solidFill>
                <a:effectLst/>
                <a:latin typeface="Corbel" panose="020B0503020204020204" pitchFamily="34" charset="0"/>
              </a:rPr>
              <a:t>: Innovation Action (IA)</a:t>
            </a:r>
            <a:br>
              <a:rPr lang="de-DE" sz="1400" b="0" i="0" dirty="0">
                <a:solidFill>
                  <a:srgbClr val="333333"/>
                </a:solidFill>
                <a:effectLst/>
                <a:latin typeface="Corbel" panose="020B0503020204020204" pitchFamily="34" charset="0"/>
              </a:rPr>
            </a:br>
            <a:r>
              <a:rPr lang="en-GB" sz="1400" b="0" i="0" dirty="0">
                <a:solidFill>
                  <a:srgbClr val="333333"/>
                </a:solidFill>
                <a:effectLst/>
                <a:latin typeface="Corbel" panose="020B0503020204020204" pitchFamily="34" charset="0"/>
              </a:rPr>
              <a:t>Granting</a:t>
            </a:r>
            <a:r>
              <a:rPr lang="de-DE" sz="1400" b="0" i="0" dirty="0">
                <a:solidFill>
                  <a:srgbClr val="333333"/>
                </a:solidFill>
                <a:effectLst/>
                <a:latin typeface="Corbel" panose="020B0503020204020204" pitchFamily="34" charset="0"/>
              </a:rPr>
              <a:t> </a:t>
            </a:r>
            <a:r>
              <a:rPr lang="en-GB" sz="1400" b="0" i="0" dirty="0">
                <a:solidFill>
                  <a:srgbClr val="333333"/>
                </a:solidFill>
                <a:effectLst/>
                <a:latin typeface="Corbel" panose="020B0503020204020204" pitchFamily="34" charset="0"/>
              </a:rPr>
              <a:t>authority</a:t>
            </a:r>
            <a:r>
              <a:rPr lang="de-DE" sz="1400" b="0" i="0" dirty="0">
                <a:solidFill>
                  <a:srgbClr val="333333"/>
                </a:solidFill>
                <a:effectLst/>
                <a:latin typeface="Corbel" panose="020B0503020204020204" pitchFamily="34" charset="0"/>
              </a:rPr>
              <a:t>: European Health and Digital Executive Agency</a:t>
            </a:r>
          </a:p>
          <a:p>
            <a:pPr algn="l">
              <a:buFont typeface="Wingdings" panose="05000000000000000000" pitchFamily="2" charset="2"/>
              <a:buChar char="ü"/>
            </a:pPr>
            <a:r>
              <a:rPr lang="de-DE" sz="1400" b="0" i="0" dirty="0">
                <a:solidFill>
                  <a:srgbClr val="333333"/>
                </a:solidFill>
                <a:effectLst/>
                <a:latin typeface="Corbel" panose="020B0503020204020204" pitchFamily="34" charset="0"/>
              </a:rPr>
              <a:t> The ReMFra </a:t>
            </a:r>
            <a:r>
              <a:rPr lang="en-GB" sz="1400" b="0" i="0" dirty="0">
                <a:solidFill>
                  <a:srgbClr val="333333"/>
                </a:solidFill>
                <a:effectLst/>
                <a:latin typeface="Corbel" panose="020B0503020204020204" pitchFamily="34" charset="0"/>
              </a:rPr>
              <a:t>project</a:t>
            </a:r>
            <a:r>
              <a:rPr lang="de-DE" sz="1400" b="0" i="0" dirty="0">
                <a:solidFill>
                  <a:srgbClr val="333333"/>
                </a:solidFill>
                <a:effectLst/>
                <a:latin typeface="Corbel" panose="020B0503020204020204" pitchFamily="34" charset="0"/>
              </a:rPr>
              <a:t> </a:t>
            </a:r>
            <a:r>
              <a:rPr lang="en-GB" sz="1400" b="0" i="0" dirty="0">
                <a:solidFill>
                  <a:srgbClr val="333333"/>
                </a:solidFill>
                <a:effectLst/>
                <a:latin typeface="Corbel" panose="020B0503020204020204" pitchFamily="34" charset="0"/>
              </a:rPr>
              <a:t>receives</a:t>
            </a:r>
            <a:r>
              <a:rPr lang="de-DE" sz="1400" b="0" i="0" dirty="0">
                <a:solidFill>
                  <a:srgbClr val="333333"/>
                </a:solidFill>
                <a:effectLst/>
                <a:latin typeface="Corbel" panose="020B0503020204020204" pitchFamily="34" charset="0"/>
              </a:rPr>
              <a:t> </a:t>
            </a:r>
            <a:r>
              <a:rPr lang="en-GB" sz="1400" b="0" i="0" dirty="0">
                <a:solidFill>
                  <a:srgbClr val="333333"/>
                </a:solidFill>
                <a:effectLst/>
                <a:latin typeface="Corbel" panose="020B0503020204020204" pitchFamily="34" charset="0"/>
              </a:rPr>
              <a:t>funding</a:t>
            </a:r>
            <a:r>
              <a:rPr lang="de-DE" sz="1400" b="0" i="0" dirty="0">
                <a:solidFill>
                  <a:srgbClr val="333333"/>
                </a:solidFill>
                <a:effectLst/>
                <a:latin typeface="Corbel" panose="020B0503020204020204" pitchFamily="34" charset="0"/>
              </a:rPr>
              <a:t> </a:t>
            </a:r>
            <a:r>
              <a:rPr lang="en-GB" sz="1400" b="0" i="0" dirty="0">
                <a:solidFill>
                  <a:srgbClr val="333333"/>
                </a:solidFill>
                <a:effectLst/>
                <a:latin typeface="Corbel" panose="020B0503020204020204" pitchFamily="34" charset="0"/>
              </a:rPr>
              <a:t>by</a:t>
            </a:r>
            <a:r>
              <a:rPr lang="de-DE" sz="1400" b="0" i="0" dirty="0">
                <a:solidFill>
                  <a:srgbClr val="333333"/>
                </a:solidFill>
                <a:effectLst/>
                <a:latin typeface="Corbel" panose="020B0503020204020204" pitchFamily="34" charset="0"/>
              </a:rPr>
              <a:t> </a:t>
            </a:r>
            <a:r>
              <a:rPr lang="en-GB" sz="1400" b="0" i="0" dirty="0">
                <a:solidFill>
                  <a:srgbClr val="333333"/>
                </a:solidFill>
                <a:effectLst/>
                <a:latin typeface="Corbel" panose="020B0503020204020204" pitchFamily="34" charset="0"/>
              </a:rPr>
              <a:t>the</a:t>
            </a:r>
            <a:r>
              <a:rPr lang="de-DE" sz="1400" b="0" i="0" dirty="0">
                <a:solidFill>
                  <a:srgbClr val="333333"/>
                </a:solidFill>
                <a:effectLst/>
                <a:latin typeface="Corbel" panose="020B0503020204020204" pitchFamily="34" charset="0"/>
              </a:rPr>
              <a:t> European Union (Grant Agreement </a:t>
            </a:r>
            <a:r>
              <a:rPr lang="en-GB" sz="1400" b="0" i="0" dirty="0">
                <a:solidFill>
                  <a:srgbClr val="333333"/>
                </a:solidFill>
                <a:effectLst/>
                <a:latin typeface="Corbel" panose="020B0503020204020204" pitchFamily="34" charset="0"/>
              </a:rPr>
              <a:t>no</a:t>
            </a:r>
            <a:r>
              <a:rPr lang="de-DE" sz="1400" b="0" i="0" dirty="0">
                <a:solidFill>
                  <a:srgbClr val="333333"/>
                </a:solidFill>
                <a:effectLst/>
                <a:latin typeface="Corbel" panose="020B0503020204020204" pitchFamily="34" charset="0"/>
              </a:rPr>
              <a:t>. 101058362).</a:t>
            </a:r>
          </a:p>
          <a:p>
            <a:pPr marL="285750" indent="-285750" algn="l">
              <a:buFont typeface="Wingdings" panose="05000000000000000000" pitchFamily="2" charset="2"/>
              <a:buChar char="Ø"/>
            </a:pPr>
            <a:endParaRPr lang="de-DE" sz="1400" b="0" i="0" dirty="0">
              <a:solidFill>
                <a:srgbClr val="333333"/>
              </a:solidFill>
              <a:effectLst/>
              <a:latin typeface="Corbel" panose="020B0503020204020204" pitchFamily="34" charset="0"/>
            </a:endParaRPr>
          </a:p>
        </p:txBody>
      </p:sp>
      <p:sp>
        <p:nvSpPr>
          <p:cNvPr id="2" name="Textplatzhalter 1">
            <a:extLst>
              <a:ext uri="{FF2B5EF4-FFF2-40B4-BE49-F238E27FC236}">
                <a16:creationId xmlns:a16="http://schemas.microsoft.com/office/drawing/2014/main" id="{7611B903-7A17-2C5D-FF91-8D4C7F8790F5}"/>
              </a:ext>
            </a:extLst>
          </p:cNvPr>
          <p:cNvSpPr>
            <a:spLocks noGrp="1"/>
          </p:cNvSpPr>
          <p:nvPr>
            <p:ph type="body" sz="quarter" idx="10"/>
          </p:nvPr>
        </p:nvSpPr>
        <p:spPr/>
        <p:txBody>
          <a:bodyPr/>
          <a:lstStyle/>
          <a:p>
            <a:r>
              <a:rPr lang="de-DE" dirty="0" err="1"/>
              <a:t>ReMFra</a:t>
            </a:r>
            <a:r>
              <a:rPr lang="de-DE" dirty="0"/>
              <a:t>	</a:t>
            </a:r>
          </a:p>
        </p:txBody>
      </p:sp>
      <p:pic>
        <p:nvPicPr>
          <p:cNvPr id="8" name="Grafik 7">
            <a:extLst>
              <a:ext uri="{FF2B5EF4-FFF2-40B4-BE49-F238E27FC236}">
                <a16:creationId xmlns:a16="http://schemas.microsoft.com/office/drawing/2014/main" id="{50477C75-31D6-F9EF-48E1-FE51719AA7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4000" y="10800000"/>
            <a:ext cx="2114568" cy="973943"/>
          </a:xfrm>
          <a:prstGeom prst="rect">
            <a:avLst/>
          </a:prstGeom>
        </p:spPr>
      </p:pic>
      <p:pic>
        <p:nvPicPr>
          <p:cNvPr id="12" name="Grafik 11" descr="Handschlag Silhouette">
            <a:extLst>
              <a:ext uri="{FF2B5EF4-FFF2-40B4-BE49-F238E27FC236}">
                <a16:creationId xmlns:a16="http://schemas.microsoft.com/office/drawing/2014/main" id="{B0290440-E5DF-9F34-6EB0-9C244538625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57253" y="2236832"/>
            <a:ext cx="626400" cy="626400"/>
          </a:xfrm>
          <a:prstGeom prst="rect">
            <a:avLst/>
          </a:prstGeom>
        </p:spPr>
      </p:pic>
      <p:pic>
        <p:nvPicPr>
          <p:cNvPr id="7" name="Grafik 6">
            <a:hlinkClick r:id="rId16"/>
            <a:extLst>
              <a:ext uri="{FF2B5EF4-FFF2-40B4-BE49-F238E27FC236}">
                <a16:creationId xmlns:a16="http://schemas.microsoft.com/office/drawing/2014/main" id="{3AE80458-F375-CC53-51D5-B88C6AA99F6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4147296" y="10737809"/>
            <a:ext cx="1080000" cy="1080000"/>
          </a:xfrm>
          <a:prstGeom prst="rect">
            <a:avLst/>
          </a:prstGeom>
        </p:spPr>
      </p:pic>
      <p:grpSp>
        <p:nvGrpSpPr>
          <p:cNvPr id="4" name="Gruppieren 3">
            <a:extLst>
              <a:ext uri="{FF2B5EF4-FFF2-40B4-BE49-F238E27FC236}">
                <a16:creationId xmlns:a16="http://schemas.microsoft.com/office/drawing/2014/main" id="{112CC4AB-9295-9E93-D026-4963EDF016C9}"/>
              </a:ext>
            </a:extLst>
          </p:cNvPr>
          <p:cNvGrpSpPr>
            <a:grpSpLocks noChangeAspect="1"/>
          </p:cNvGrpSpPr>
          <p:nvPr/>
        </p:nvGrpSpPr>
        <p:grpSpPr>
          <a:xfrm>
            <a:off x="1290652" y="5939132"/>
            <a:ext cx="3910564" cy="2254372"/>
            <a:chOff x="2730737" y="1538469"/>
            <a:chExt cx="7057291" cy="4068400"/>
          </a:xfrm>
        </p:grpSpPr>
        <p:sp>
          <p:nvSpPr>
            <p:cNvPr id="10" name="Freeform 34">
              <a:extLst>
                <a:ext uri="{FF2B5EF4-FFF2-40B4-BE49-F238E27FC236}">
                  <a16:creationId xmlns:a16="http://schemas.microsoft.com/office/drawing/2014/main" id="{30230553-1611-32A0-0A76-77B93BACB14B}"/>
                </a:ext>
              </a:extLst>
            </p:cNvPr>
            <p:cNvSpPr>
              <a:spLocks/>
            </p:cNvSpPr>
            <p:nvPr/>
          </p:nvSpPr>
          <p:spPr bwMode="auto">
            <a:xfrm>
              <a:off x="3968749" y="2812869"/>
              <a:ext cx="1819276" cy="1727200"/>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chemeClr val="bg1"/>
            </a:solidFill>
            <a:ln w="12700">
              <a:solidFill>
                <a:schemeClr val="bg2">
                  <a:lumMod val="90000"/>
                </a:schemeClr>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1" name="Freeform 7">
              <a:extLst>
                <a:ext uri="{FF2B5EF4-FFF2-40B4-BE49-F238E27FC236}">
                  <a16:creationId xmlns:a16="http://schemas.microsoft.com/office/drawing/2014/main" id="{9FC1A5F4-8857-11D7-033E-E54DBDA4C237}"/>
                </a:ext>
              </a:extLst>
            </p:cNvPr>
            <p:cNvSpPr>
              <a:spLocks/>
            </p:cNvSpPr>
            <p:nvPr/>
          </p:nvSpPr>
          <p:spPr bwMode="auto">
            <a:xfrm>
              <a:off x="3059111" y="3981269"/>
              <a:ext cx="1912938" cy="1511300"/>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chemeClr val="bg1"/>
            </a:solidFill>
            <a:ln w="12700" cmpd="sng">
              <a:solidFill>
                <a:schemeClr val="bg2">
                  <a:lumMod val="90000"/>
                </a:schemeClr>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pic>
          <p:nvPicPr>
            <p:cNvPr id="13" name="Grafik 12" descr="Ein Bild, das Logo enthält.&#10;&#10;Automatisch generierte Beschreibung">
              <a:extLst>
                <a:ext uri="{FF2B5EF4-FFF2-40B4-BE49-F238E27FC236}">
                  <a16:creationId xmlns:a16="http://schemas.microsoft.com/office/drawing/2014/main" id="{BC3D32BA-10EC-231E-86FC-53B483804A97}"/>
                </a:ext>
              </a:extLst>
            </p:cNvPr>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7163" y="2414554"/>
              <a:ext cx="569849" cy="360000"/>
            </a:xfrm>
            <a:prstGeom prst="rect">
              <a:avLst/>
            </a:prstGeom>
          </p:spPr>
        </p:pic>
        <p:sp>
          <p:nvSpPr>
            <p:cNvPr id="14" name="Freeform 20">
              <a:extLst>
                <a:ext uri="{FF2B5EF4-FFF2-40B4-BE49-F238E27FC236}">
                  <a16:creationId xmlns:a16="http://schemas.microsoft.com/office/drawing/2014/main" id="{AAFA8285-03EA-5E52-A310-3A3540B3D50F}"/>
                </a:ext>
              </a:extLst>
            </p:cNvPr>
            <p:cNvSpPr>
              <a:spLocks/>
            </p:cNvSpPr>
            <p:nvPr/>
          </p:nvSpPr>
          <p:spPr bwMode="auto">
            <a:xfrm>
              <a:off x="6470650" y="5276669"/>
              <a:ext cx="520700" cy="330200"/>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2F5597"/>
            </a:solidFill>
            <a:ln>
              <a:solidFill>
                <a:schemeClr val="bg2">
                  <a:lumMod val="90000"/>
                </a:schemeClr>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5" name="Freeform 24">
              <a:extLst>
                <a:ext uri="{FF2B5EF4-FFF2-40B4-BE49-F238E27FC236}">
                  <a16:creationId xmlns:a16="http://schemas.microsoft.com/office/drawing/2014/main" id="{F1044AAB-2DFC-E1A3-B46B-DF198863EBA0}"/>
                </a:ext>
              </a:extLst>
            </p:cNvPr>
            <p:cNvSpPr>
              <a:spLocks/>
            </p:cNvSpPr>
            <p:nvPr/>
          </p:nvSpPr>
          <p:spPr bwMode="auto">
            <a:xfrm>
              <a:off x="5748337" y="4743269"/>
              <a:ext cx="266700" cy="457200"/>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2F5597"/>
            </a:solidFill>
            <a:ln>
              <a:solidFill>
                <a:schemeClr val="bg2">
                  <a:lumMod val="90000"/>
                </a:schemeClr>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6" name="Freeform 27">
              <a:extLst>
                <a:ext uri="{FF2B5EF4-FFF2-40B4-BE49-F238E27FC236}">
                  <a16:creationId xmlns:a16="http://schemas.microsoft.com/office/drawing/2014/main" id="{FBD62AD1-FDB9-B6DD-56D7-8F805B24BDD4}"/>
                </a:ext>
              </a:extLst>
            </p:cNvPr>
            <p:cNvSpPr>
              <a:spLocks/>
            </p:cNvSpPr>
            <p:nvPr/>
          </p:nvSpPr>
          <p:spPr bwMode="auto">
            <a:xfrm>
              <a:off x="5815012" y="4400369"/>
              <a:ext cx="160338" cy="304800"/>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chemeClr val="bg1"/>
            </a:solidFill>
            <a:ln>
              <a:solidFill>
                <a:schemeClr val="bg2">
                  <a:lumMod val="90000"/>
                </a:schemeClr>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7" name="Freeform 31">
              <a:extLst>
                <a:ext uri="{FF2B5EF4-FFF2-40B4-BE49-F238E27FC236}">
                  <a16:creationId xmlns:a16="http://schemas.microsoft.com/office/drawing/2014/main" id="{307A4124-A485-FE9D-DF93-CF274683080C}"/>
                </a:ext>
              </a:extLst>
            </p:cNvPr>
            <p:cNvSpPr>
              <a:spLocks/>
            </p:cNvSpPr>
            <p:nvPr/>
          </p:nvSpPr>
          <p:spPr bwMode="auto">
            <a:xfrm>
              <a:off x="5546724" y="3625669"/>
              <a:ext cx="1873251" cy="171450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2F5597"/>
            </a:solidFill>
            <a:ln>
              <a:solidFill>
                <a:schemeClr val="bg2">
                  <a:lumMod val="90000"/>
                </a:schemeClr>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8" name="Freeform 35">
              <a:extLst>
                <a:ext uri="{FF2B5EF4-FFF2-40B4-BE49-F238E27FC236}">
                  <a16:creationId xmlns:a16="http://schemas.microsoft.com/office/drawing/2014/main" id="{37529800-B9B6-B735-8574-577C0125FF4D}"/>
                </a:ext>
              </a:extLst>
            </p:cNvPr>
            <p:cNvSpPr>
              <a:spLocks/>
            </p:cNvSpPr>
            <p:nvPr/>
          </p:nvSpPr>
          <p:spPr bwMode="auto">
            <a:xfrm>
              <a:off x="5026024" y="2774769"/>
              <a:ext cx="520700" cy="368300"/>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rgbClr val="2F5597"/>
            </a:solidFill>
            <a:ln w="12700">
              <a:solidFill>
                <a:schemeClr val="bg2">
                  <a:lumMod val="90000"/>
                </a:schemeClr>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19" name="Freeform 36">
              <a:extLst>
                <a:ext uri="{FF2B5EF4-FFF2-40B4-BE49-F238E27FC236}">
                  <a16:creationId xmlns:a16="http://schemas.microsoft.com/office/drawing/2014/main" id="{561B889F-461A-627A-7CA1-40E9A654C2FF}"/>
                </a:ext>
              </a:extLst>
            </p:cNvPr>
            <p:cNvSpPr>
              <a:spLocks/>
            </p:cNvSpPr>
            <p:nvPr/>
          </p:nvSpPr>
          <p:spPr bwMode="auto">
            <a:xfrm>
              <a:off x="5467349" y="3028769"/>
              <a:ext cx="93663" cy="12700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chemeClr val="bg1"/>
            </a:solidFill>
            <a:ln>
              <a:solidFill>
                <a:schemeClr val="bg2">
                  <a:lumMod val="90000"/>
                </a:schemeClr>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0" name="Freeform 37">
              <a:extLst>
                <a:ext uri="{FF2B5EF4-FFF2-40B4-BE49-F238E27FC236}">
                  <a16:creationId xmlns:a16="http://schemas.microsoft.com/office/drawing/2014/main" id="{322978E6-3771-D9D1-2F14-7F68EBB8FA2C}"/>
                </a:ext>
              </a:extLst>
            </p:cNvPr>
            <p:cNvSpPr>
              <a:spLocks/>
            </p:cNvSpPr>
            <p:nvPr/>
          </p:nvSpPr>
          <p:spPr bwMode="auto">
            <a:xfrm>
              <a:off x="5145087" y="2393769"/>
              <a:ext cx="534988" cy="50800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2F5597"/>
            </a:solidFill>
            <a:ln>
              <a:solidFill>
                <a:schemeClr val="bg2">
                  <a:lumMod val="90000"/>
                </a:schemeClr>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1" name="Freeform 41">
              <a:extLst>
                <a:ext uri="{FF2B5EF4-FFF2-40B4-BE49-F238E27FC236}">
                  <a16:creationId xmlns:a16="http://schemas.microsoft.com/office/drawing/2014/main" id="{5C851AE3-8372-F862-2414-7772BD8DC216}"/>
                </a:ext>
              </a:extLst>
            </p:cNvPr>
            <p:cNvSpPr>
              <a:spLocks/>
            </p:cNvSpPr>
            <p:nvPr/>
          </p:nvSpPr>
          <p:spPr bwMode="auto">
            <a:xfrm>
              <a:off x="5500687" y="2158819"/>
              <a:ext cx="1190625" cy="1409700"/>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2F5597"/>
            </a:solidFill>
            <a:ln>
              <a:solidFill>
                <a:schemeClr val="bg2">
                  <a:lumMod val="90000"/>
                </a:schemeClr>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2" name="Freeform 44">
              <a:extLst>
                <a:ext uri="{FF2B5EF4-FFF2-40B4-BE49-F238E27FC236}">
                  <a16:creationId xmlns:a16="http://schemas.microsoft.com/office/drawing/2014/main" id="{DBB4EE46-D4E9-E943-81E2-3AA94B11132F}"/>
                </a:ext>
              </a:extLst>
            </p:cNvPr>
            <p:cNvSpPr>
              <a:spLocks/>
            </p:cNvSpPr>
            <p:nvPr/>
          </p:nvSpPr>
          <p:spPr bwMode="auto">
            <a:xfrm>
              <a:off x="5453062" y="3498669"/>
              <a:ext cx="668338" cy="368300"/>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chemeClr val="bg1"/>
            </a:solidFill>
            <a:ln>
              <a:solidFill>
                <a:schemeClr val="bg2">
                  <a:lumMod val="90000"/>
                </a:schemeClr>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3" name="Freeform 45">
              <a:extLst>
                <a:ext uri="{FF2B5EF4-FFF2-40B4-BE49-F238E27FC236}">
                  <a16:creationId xmlns:a16="http://schemas.microsoft.com/office/drawing/2014/main" id="{19A50684-2513-FEBB-9F54-545392D06191}"/>
                </a:ext>
              </a:extLst>
            </p:cNvPr>
            <p:cNvSpPr>
              <a:spLocks/>
            </p:cNvSpPr>
            <p:nvPr/>
          </p:nvSpPr>
          <p:spPr bwMode="auto">
            <a:xfrm>
              <a:off x="5975349" y="3231969"/>
              <a:ext cx="1082675" cy="495300"/>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rgbClr val="2F5597"/>
            </a:solidFill>
            <a:ln>
              <a:solidFill>
                <a:schemeClr val="bg2">
                  <a:lumMod val="90000"/>
                </a:schemeClr>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4" name="Freeform 46">
              <a:extLst>
                <a:ext uri="{FF2B5EF4-FFF2-40B4-BE49-F238E27FC236}">
                  <a16:creationId xmlns:a16="http://schemas.microsoft.com/office/drawing/2014/main" id="{DA2A6D0F-58C1-83CC-BD9A-2BEB76316C3A}"/>
                </a:ext>
              </a:extLst>
            </p:cNvPr>
            <p:cNvSpPr>
              <a:spLocks/>
            </p:cNvSpPr>
            <p:nvPr/>
          </p:nvSpPr>
          <p:spPr bwMode="auto">
            <a:xfrm>
              <a:off x="5453062" y="3498669"/>
              <a:ext cx="668338" cy="368300"/>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chemeClr val="bg1"/>
            </a:solidFill>
            <a:ln w="12700">
              <a:solidFill>
                <a:schemeClr val="bg2">
                  <a:lumMod val="90000"/>
                </a:schemeClr>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5" name="Freeform 49">
              <a:extLst>
                <a:ext uri="{FF2B5EF4-FFF2-40B4-BE49-F238E27FC236}">
                  <a16:creationId xmlns:a16="http://schemas.microsoft.com/office/drawing/2014/main" id="{F341FCEB-C274-CEBD-4705-18DA816B571D}"/>
                </a:ext>
              </a:extLst>
            </p:cNvPr>
            <p:cNvSpPr>
              <a:spLocks/>
            </p:cNvSpPr>
            <p:nvPr/>
          </p:nvSpPr>
          <p:spPr bwMode="auto">
            <a:xfrm>
              <a:off x="6564312" y="3612969"/>
              <a:ext cx="441325" cy="3175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chemeClr val="bg1"/>
            </a:solidFill>
            <a:ln>
              <a:solidFill>
                <a:schemeClr val="bg2">
                  <a:lumMod val="90000"/>
                </a:schemeClr>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26" name="Freeform 51">
              <a:extLst>
                <a:ext uri="{FF2B5EF4-FFF2-40B4-BE49-F238E27FC236}">
                  <a16:creationId xmlns:a16="http://schemas.microsoft.com/office/drawing/2014/main" id="{283938CB-1BBC-2065-06AF-BF2EDE17B1EC}"/>
                </a:ext>
              </a:extLst>
            </p:cNvPr>
            <p:cNvSpPr>
              <a:spLocks/>
            </p:cNvSpPr>
            <p:nvPr/>
          </p:nvSpPr>
          <p:spPr bwMode="auto">
            <a:xfrm>
              <a:off x="6564312" y="3612969"/>
              <a:ext cx="441325" cy="3175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chemeClr val="bg1"/>
            </a:solidFill>
            <a:ln w="12700">
              <a:solidFill>
                <a:schemeClr val="bg2">
                  <a:lumMod val="90000"/>
                </a:schemeClr>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pic>
          <p:nvPicPr>
            <p:cNvPr id="27" name="Grafik 26" descr="Ein Bild, das Text enthält.&#10;&#10;Automatisch generierte Beschreibung">
              <a:extLst>
                <a:ext uri="{FF2B5EF4-FFF2-40B4-BE49-F238E27FC236}">
                  <a16:creationId xmlns:a16="http://schemas.microsoft.com/office/drawing/2014/main" id="{310F510E-D66E-A9E6-7A33-37C1AC6F6454}"/>
                </a:ext>
              </a:extLst>
            </p:cNvPr>
            <p:cNvPicPr>
              <a:picLocks noChangeAspect="1"/>
            </p:cNvPicPr>
            <p:nvPr/>
          </p:nvPicPr>
          <p:blipFill rotWithShape="1">
            <a:blip r:embed="rId19">
              <a:extLst>
                <a:ext uri="{28A0092B-C50C-407E-A947-70E740481C1C}">
                  <a14:useLocalDpi xmlns:a14="http://schemas.microsoft.com/office/drawing/2010/main" val="0"/>
                </a:ext>
              </a:extLst>
            </a:blip>
            <a:srcRect b="29363"/>
            <a:stretch/>
          </p:blipFill>
          <p:spPr>
            <a:xfrm>
              <a:off x="8243642" y="2754745"/>
              <a:ext cx="1544386" cy="360000"/>
            </a:xfrm>
            <a:prstGeom prst="rect">
              <a:avLst/>
            </a:prstGeom>
          </p:spPr>
        </p:pic>
        <p:cxnSp>
          <p:nvCxnSpPr>
            <p:cNvPr id="28" name="Verbinder: gewinkelt 27">
              <a:extLst>
                <a:ext uri="{FF2B5EF4-FFF2-40B4-BE49-F238E27FC236}">
                  <a16:creationId xmlns:a16="http://schemas.microsoft.com/office/drawing/2014/main" id="{FE27DB45-FFC9-94D7-A3DB-AB144F968C8E}"/>
                </a:ext>
              </a:extLst>
            </p:cNvPr>
            <p:cNvCxnSpPr>
              <a:cxnSpLocks/>
            </p:cNvCxnSpPr>
            <p:nvPr/>
          </p:nvCxnSpPr>
          <p:spPr>
            <a:xfrm rot="10800000" flipV="1">
              <a:off x="5617949" y="2164280"/>
              <a:ext cx="1668711" cy="613973"/>
            </a:xfrm>
            <a:prstGeom prst="bentConnector3">
              <a:avLst>
                <a:gd name="adj1" fmla="val 96612"/>
              </a:avLst>
            </a:prstGeom>
            <a:ln w="25400">
              <a:solidFill>
                <a:srgbClr val="7ABC32"/>
              </a:solidFill>
              <a:tailEnd type="oval"/>
            </a:ln>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id="{3462A8BF-B9F5-36FF-400B-5E800D5E8058}"/>
                </a:ext>
              </a:extLst>
            </p:cNvPr>
            <p:cNvSpPr/>
            <p:nvPr/>
          </p:nvSpPr>
          <p:spPr>
            <a:xfrm>
              <a:off x="5635075" y="2772822"/>
              <a:ext cx="90000" cy="90000"/>
            </a:xfrm>
            <a:prstGeom prst="ellipse">
              <a:avLst/>
            </a:prstGeom>
            <a:solidFill>
              <a:srgbClr val="7ABC32"/>
            </a:solidFill>
            <a:ln>
              <a:solidFill>
                <a:srgbClr val="005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cxnSp>
          <p:nvCxnSpPr>
            <p:cNvPr id="30" name="Verbinder: gewinkelt 29">
              <a:extLst>
                <a:ext uri="{FF2B5EF4-FFF2-40B4-BE49-F238E27FC236}">
                  <a16:creationId xmlns:a16="http://schemas.microsoft.com/office/drawing/2014/main" id="{E8667DE9-8D6F-7B4C-4417-8A42E2B06E91}"/>
                </a:ext>
              </a:extLst>
            </p:cNvPr>
            <p:cNvCxnSpPr>
              <a:cxnSpLocks/>
            </p:cNvCxnSpPr>
            <p:nvPr/>
          </p:nvCxnSpPr>
          <p:spPr>
            <a:xfrm>
              <a:off x="4811118" y="1708091"/>
              <a:ext cx="559374" cy="939678"/>
            </a:xfrm>
            <a:prstGeom prst="bentConnector2">
              <a:avLst/>
            </a:prstGeom>
            <a:ln w="25400">
              <a:solidFill>
                <a:srgbClr val="7ABC32"/>
              </a:solidFill>
              <a:tailEnd type="oval"/>
            </a:ln>
          </p:spPr>
          <p:style>
            <a:lnRef idx="1">
              <a:schemeClr val="accent1"/>
            </a:lnRef>
            <a:fillRef idx="0">
              <a:schemeClr val="accent1"/>
            </a:fillRef>
            <a:effectRef idx="0">
              <a:schemeClr val="accent1"/>
            </a:effectRef>
            <a:fontRef idx="minor">
              <a:schemeClr val="tx1"/>
            </a:fontRef>
          </p:style>
        </p:cxnSp>
        <p:cxnSp>
          <p:nvCxnSpPr>
            <p:cNvPr id="31" name="Verbinder: gewinkelt 30">
              <a:extLst>
                <a:ext uri="{FF2B5EF4-FFF2-40B4-BE49-F238E27FC236}">
                  <a16:creationId xmlns:a16="http://schemas.microsoft.com/office/drawing/2014/main" id="{D522F585-2D4E-912F-9E85-76AEE5C499F1}"/>
                </a:ext>
              </a:extLst>
            </p:cNvPr>
            <p:cNvCxnSpPr>
              <a:cxnSpLocks/>
            </p:cNvCxnSpPr>
            <p:nvPr/>
          </p:nvCxnSpPr>
          <p:spPr>
            <a:xfrm>
              <a:off x="4684168" y="2603320"/>
              <a:ext cx="592431" cy="259164"/>
            </a:xfrm>
            <a:prstGeom prst="bentConnector2">
              <a:avLst/>
            </a:prstGeom>
            <a:ln w="25400">
              <a:solidFill>
                <a:srgbClr val="7ABC32"/>
              </a:solidFill>
              <a:tailEnd type="oval"/>
            </a:ln>
          </p:spPr>
          <p:style>
            <a:lnRef idx="1">
              <a:schemeClr val="accent1"/>
            </a:lnRef>
            <a:fillRef idx="0">
              <a:schemeClr val="accent1"/>
            </a:fillRef>
            <a:effectRef idx="0">
              <a:schemeClr val="accent1"/>
            </a:effectRef>
            <a:fontRef idx="minor">
              <a:schemeClr val="tx1"/>
            </a:fontRef>
          </p:style>
        </p:cxnSp>
        <p:cxnSp>
          <p:nvCxnSpPr>
            <p:cNvPr id="32" name="Verbinder: gewinkelt 31">
              <a:extLst>
                <a:ext uri="{FF2B5EF4-FFF2-40B4-BE49-F238E27FC236}">
                  <a16:creationId xmlns:a16="http://schemas.microsoft.com/office/drawing/2014/main" id="{8772DF89-A396-9344-275C-1709AD7E9F20}"/>
                </a:ext>
              </a:extLst>
            </p:cNvPr>
            <p:cNvCxnSpPr>
              <a:cxnSpLocks/>
              <a:stCxn id="29" idx="6"/>
              <a:endCxn id="41" idx="1"/>
            </p:cNvCxnSpPr>
            <p:nvPr/>
          </p:nvCxnSpPr>
          <p:spPr>
            <a:xfrm flipV="1">
              <a:off x="5725076" y="1795943"/>
              <a:ext cx="1694899" cy="1021881"/>
            </a:xfrm>
            <a:prstGeom prst="bentConnector3">
              <a:avLst>
                <a:gd name="adj1" fmla="val 53803"/>
              </a:avLst>
            </a:prstGeom>
            <a:ln w="25400">
              <a:solidFill>
                <a:srgbClr val="7ABC3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666AADD9-BF5A-43B5-B130-2064EC3E6477}"/>
                </a:ext>
              </a:extLst>
            </p:cNvPr>
            <p:cNvSpPr/>
            <p:nvPr/>
          </p:nvSpPr>
          <p:spPr>
            <a:xfrm>
              <a:off x="6471079" y="4620919"/>
              <a:ext cx="90000" cy="90000"/>
            </a:xfrm>
            <a:prstGeom prst="ellipse">
              <a:avLst/>
            </a:prstGeom>
            <a:solidFill>
              <a:srgbClr val="7ABC32"/>
            </a:solidFill>
            <a:ln>
              <a:solidFill>
                <a:srgbClr val="005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cxnSp>
          <p:nvCxnSpPr>
            <p:cNvPr id="34" name="Verbinder: gewinkelt 33">
              <a:extLst>
                <a:ext uri="{FF2B5EF4-FFF2-40B4-BE49-F238E27FC236}">
                  <a16:creationId xmlns:a16="http://schemas.microsoft.com/office/drawing/2014/main" id="{5DC3F1A6-B772-D243-11D8-CF628442DD88}"/>
                </a:ext>
              </a:extLst>
            </p:cNvPr>
            <p:cNvCxnSpPr>
              <a:cxnSpLocks/>
              <a:stCxn id="27" idx="1"/>
            </p:cNvCxnSpPr>
            <p:nvPr/>
          </p:nvCxnSpPr>
          <p:spPr>
            <a:xfrm rot="10800000" flipV="1">
              <a:off x="6736312" y="2891379"/>
              <a:ext cx="1507331" cy="529200"/>
            </a:xfrm>
            <a:prstGeom prst="bentConnector2">
              <a:avLst/>
            </a:prstGeom>
            <a:ln w="25400">
              <a:solidFill>
                <a:srgbClr val="7ABC32"/>
              </a:solidFill>
              <a:tailEnd type="ova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9BC25A3B-B118-5402-9993-371A8672B760}"/>
                </a:ext>
              </a:extLst>
            </p:cNvPr>
            <p:cNvCxnSpPr>
              <a:cxnSpLocks/>
            </p:cNvCxnSpPr>
            <p:nvPr/>
          </p:nvCxnSpPr>
          <p:spPr>
            <a:xfrm>
              <a:off x="6738456" y="3427368"/>
              <a:ext cx="1484794" cy="0"/>
            </a:xfrm>
            <a:prstGeom prst="line">
              <a:avLst/>
            </a:prstGeom>
            <a:ln w="25400">
              <a:solidFill>
                <a:srgbClr val="7ABC32"/>
              </a:solidFill>
            </a:ln>
          </p:spPr>
          <p:style>
            <a:lnRef idx="1">
              <a:schemeClr val="accent1"/>
            </a:lnRef>
            <a:fillRef idx="0">
              <a:schemeClr val="accent1"/>
            </a:fillRef>
            <a:effectRef idx="0">
              <a:schemeClr val="accent1"/>
            </a:effectRef>
            <a:fontRef idx="minor">
              <a:schemeClr val="tx1"/>
            </a:fontRef>
          </p:style>
        </p:cxnSp>
        <p:cxnSp>
          <p:nvCxnSpPr>
            <p:cNvPr id="36" name="Verbinder: gewinkelt 35">
              <a:extLst>
                <a:ext uri="{FF2B5EF4-FFF2-40B4-BE49-F238E27FC236}">
                  <a16:creationId xmlns:a16="http://schemas.microsoft.com/office/drawing/2014/main" id="{0A30447F-00B1-DE05-CB5C-FC85F0C69176}"/>
                </a:ext>
              </a:extLst>
            </p:cNvPr>
            <p:cNvCxnSpPr>
              <a:cxnSpLocks/>
              <a:stCxn id="33" idx="4"/>
              <a:endCxn id="39" idx="1"/>
            </p:cNvCxnSpPr>
            <p:nvPr/>
          </p:nvCxnSpPr>
          <p:spPr>
            <a:xfrm rot="16200000" flipH="1">
              <a:off x="7121881" y="4105116"/>
              <a:ext cx="495567" cy="1707171"/>
            </a:xfrm>
            <a:prstGeom prst="bentConnector2">
              <a:avLst/>
            </a:prstGeom>
            <a:ln w="25400">
              <a:solidFill>
                <a:srgbClr val="7ABC32"/>
              </a:solidFill>
              <a:headEnd type="oval"/>
            </a:ln>
          </p:spPr>
          <p:style>
            <a:lnRef idx="1">
              <a:schemeClr val="accent1"/>
            </a:lnRef>
            <a:fillRef idx="0">
              <a:schemeClr val="accent1"/>
            </a:fillRef>
            <a:effectRef idx="0">
              <a:schemeClr val="accent1"/>
            </a:effectRef>
            <a:fontRef idx="minor">
              <a:schemeClr val="tx1"/>
            </a:fontRef>
          </p:style>
        </p:cxnSp>
        <p:cxnSp>
          <p:nvCxnSpPr>
            <p:cNvPr id="37" name="Verbinder: gewinkelt 36">
              <a:extLst>
                <a:ext uri="{FF2B5EF4-FFF2-40B4-BE49-F238E27FC236}">
                  <a16:creationId xmlns:a16="http://schemas.microsoft.com/office/drawing/2014/main" id="{ABF9C660-D29B-B6C1-9FED-A9EA7B5E3A2A}"/>
                </a:ext>
              </a:extLst>
            </p:cNvPr>
            <p:cNvCxnSpPr>
              <a:cxnSpLocks/>
            </p:cNvCxnSpPr>
            <p:nvPr/>
          </p:nvCxnSpPr>
          <p:spPr>
            <a:xfrm flipV="1">
              <a:off x="5877670" y="3898594"/>
              <a:ext cx="265124" cy="355752"/>
            </a:xfrm>
            <a:prstGeom prst="bentConnector2">
              <a:avLst/>
            </a:prstGeom>
            <a:ln w="25400">
              <a:solidFill>
                <a:srgbClr val="7ABC32"/>
              </a:solidFill>
              <a:tailEnd type="oval"/>
            </a:ln>
          </p:spPr>
          <p:style>
            <a:lnRef idx="1">
              <a:schemeClr val="accent1"/>
            </a:lnRef>
            <a:fillRef idx="0">
              <a:schemeClr val="accent1"/>
            </a:fillRef>
            <a:effectRef idx="0">
              <a:schemeClr val="accent1"/>
            </a:effectRef>
            <a:fontRef idx="minor">
              <a:schemeClr val="tx1"/>
            </a:fontRef>
          </p:style>
        </p:cxnSp>
        <p:pic>
          <p:nvPicPr>
            <p:cNvPr id="38" name="Grafik 37">
              <a:extLst>
                <a:ext uri="{FF2B5EF4-FFF2-40B4-BE49-F238E27FC236}">
                  <a16:creationId xmlns:a16="http://schemas.microsoft.com/office/drawing/2014/main" id="{CF36392F-18B5-23BB-93F3-7E5D01F6E66E}"/>
                </a:ext>
              </a:extLst>
            </p:cNvPr>
            <p:cNvPicPr>
              <a:picLocks noChangeAspect="1"/>
            </p:cNvPicPr>
            <p:nvPr/>
          </p:nvPicPr>
          <p:blipFill rotWithShape="1">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l="6723" t="17013" r="6915" b="19796"/>
            <a:stretch/>
          </p:blipFill>
          <p:spPr>
            <a:xfrm>
              <a:off x="8223250" y="3308805"/>
              <a:ext cx="1407823" cy="360000"/>
            </a:xfrm>
            <a:prstGeom prst="rect">
              <a:avLst/>
            </a:prstGeom>
            <a:ln>
              <a:solidFill>
                <a:schemeClr val="bg1"/>
              </a:solidFill>
            </a:ln>
          </p:spPr>
        </p:pic>
        <p:pic>
          <p:nvPicPr>
            <p:cNvPr id="39" name="Picture 3">
              <a:extLst>
                <a:ext uri="{FF2B5EF4-FFF2-40B4-BE49-F238E27FC236}">
                  <a16:creationId xmlns:a16="http://schemas.microsoft.com/office/drawing/2014/main" id="{0AF49FB8-E389-2813-A03D-110FF64EC00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23250" y="5026486"/>
              <a:ext cx="525913" cy="360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
              <a:extLst>
                <a:ext uri="{FF2B5EF4-FFF2-40B4-BE49-F238E27FC236}">
                  <a16:creationId xmlns:a16="http://schemas.microsoft.com/office/drawing/2014/main" id="{27BE2186-732E-051F-41FA-696A626FFA0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30737" y="3346281"/>
              <a:ext cx="2558303" cy="36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a:extLst>
                <a:ext uri="{FF2B5EF4-FFF2-40B4-BE49-F238E27FC236}">
                  <a16:creationId xmlns:a16="http://schemas.microsoft.com/office/drawing/2014/main" id="{FB160FFC-5C99-9C10-71D1-D0993987DAB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19975" y="1615944"/>
              <a:ext cx="786462" cy="360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1">
              <a:extLst>
                <a:ext uri="{FF2B5EF4-FFF2-40B4-BE49-F238E27FC236}">
                  <a16:creationId xmlns:a16="http://schemas.microsoft.com/office/drawing/2014/main" id="{D88B45A6-2CFF-2AFC-72EE-455F470B973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45180" y="1538469"/>
              <a:ext cx="1877647" cy="36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9">
              <a:extLst>
                <a:ext uri="{FF2B5EF4-FFF2-40B4-BE49-F238E27FC236}">
                  <a16:creationId xmlns:a16="http://schemas.microsoft.com/office/drawing/2014/main" id="{38156FF2-6BB6-3947-11B2-6BC887A674C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19973" y="1915629"/>
              <a:ext cx="890316" cy="687692"/>
            </a:xfrm>
            <a:prstGeom prst="rect">
              <a:avLst/>
            </a:prstGeom>
            <a:noFill/>
            <a:extLst>
              <a:ext uri="{909E8E84-426E-40DD-AFC4-6F175D3DCCD1}">
                <a14:hiddenFill xmlns:a14="http://schemas.microsoft.com/office/drawing/2010/main">
                  <a:solidFill>
                    <a:srgbClr val="FFFFFF"/>
                  </a:solidFill>
                </a14:hiddenFill>
              </a:ext>
            </a:extLst>
          </p:spPr>
        </p:pic>
        <p:sp>
          <p:nvSpPr>
            <p:cNvPr id="44" name="Freeform 7">
              <a:extLst>
                <a:ext uri="{FF2B5EF4-FFF2-40B4-BE49-F238E27FC236}">
                  <a16:creationId xmlns:a16="http://schemas.microsoft.com/office/drawing/2014/main" id="{78A39CA8-3BB7-E101-4077-5F009034040B}"/>
                </a:ext>
              </a:extLst>
            </p:cNvPr>
            <p:cNvSpPr>
              <a:spLocks/>
            </p:cNvSpPr>
            <p:nvPr/>
          </p:nvSpPr>
          <p:spPr bwMode="auto">
            <a:xfrm>
              <a:off x="3059111" y="3979619"/>
              <a:ext cx="1912938" cy="1511300"/>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2F5597"/>
            </a:solidFill>
            <a:ln w="12700" cmpd="sng">
              <a:solidFill>
                <a:schemeClr val="bg2">
                  <a:lumMod val="90000"/>
                </a:schemeClr>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sp>
          <p:nvSpPr>
            <p:cNvPr id="45" name="Freeform 8">
              <a:extLst>
                <a:ext uri="{FF2B5EF4-FFF2-40B4-BE49-F238E27FC236}">
                  <a16:creationId xmlns:a16="http://schemas.microsoft.com/office/drawing/2014/main" id="{6228A0CC-2BF7-C0B9-6417-2B342239C614}"/>
                </a:ext>
              </a:extLst>
            </p:cNvPr>
            <p:cNvSpPr>
              <a:spLocks/>
            </p:cNvSpPr>
            <p:nvPr/>
          </p:nvSpPr>
          <p:spPr bwMode="auto">
            <a:xfrm>
              <a:off x="2805111" y="4260669"/>
              <a:ext cx="668338" cy="977900"/>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chemeClr val="bg1"/>
            </a:solidFill>
            <a:ln w="12700">
              <a:solidFill>
                <a:schemeClr val="bg2">
                  <a:lumMod val="90000"/>
                </a:schemeClr>
              </a:solidFill>
              <a:prstDash val="solid"/>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pic>
          <p:nvPicPr>
            <p:cNvPr id="46" name="Picture 4">
              <a:extLst>
                <a:ext uri="{FF2B5EF4-FFF2-40B4-BE49-F238E27FC236}">
                  <a16:creationId xmlns:a16="http://schemas.microsoft.com/office/drawing/2014/main" id="{353289D3-1839-3D24-A4BB-1E377F519BF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16002" y="5156757"/>
              <a:ext cx="863182" cy="360000"/>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Verbinder: gewinkelt 46">
              <a:extLst>
                <a:ext uri="{FF2B5EF4-FFF2-40B4-BE49-F238E27FC236}">
                  <a16:creationId xmlns:a16="http://schemas.microsoft.com/office/drawing/2014/main" id="{3FE0DAB4-1FFD-D2F7-9DA5-9041579C0E3D}"/>
                </a:ext>
              </a:extLst>
            </p:cNvPr>
            <p:cNvCxnSpPr>
              <a:cxnSpLocks/>
              <a:stCxn id="46" idx="1"/>
            </p:cNvCxnSpPr>
            <p:nvPr/>
          </p:nvCxnSpPr>
          <p:spPr>
            <a:xfrm rot="10800000">
              <a:off x="4465624" y="4807349"/>
              <a:ext cx="450378" cy="529409"/>
            </a:xfrm>
            <a:prstGeom prst="bentConnector2">
              <a:avLst/>
            </a:prstGeom>
            <a:ln w="25400">
              <a:solidFill>
                <a:srgbClr val="7ABC32"/>
              </a:solidFill>
              <a:tailEnd type="oval"/>
            </a:ln>
          </p:spPr>
          <p:style>
            <a:lnRef idx="1">
              <a:schemeClr val="accent1"/>
            </a:lnRef>
            <a:fillRef idx="0">
              <a:schemeClr val="accent1"/>
            </a:fillRef>
            <a:effectRef idx="0">
              <a:schemeClr val="accent1"/>
            </a:effectRef>
            <a:fontRef idx="minor">
              <a:schemeClr val="tx1"/>
            </a:fontRef>
          </p:style>
        </p:cxnSp>
        <p:pic>
          <p:nvPicPr>
            <p:cNvPr id="48" name="Picture 2">
              <a:extLst>
                <a:ext uri="{FF2B5EF4-FFF2-40B4-BE49-F238E27FC236}">
                  <a16:creationId xmlns:a16="http://schemas.microsoft.com/office/drawing/2014/main" id="{DB73BDEC-FE3F-A649-57F9-AA928F158CF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37067" y="4062692"/>
              <a:ext cx="1148109" cy="360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1BDD40FF-5C5D-829E-E6A6-91A8B6F48ACB}"/>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274953" y="3929357"/>
              <a:ext cx="241352" cy="360000"/>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Verbinder: gewinkelt 49">
              <a:extLst>
                <a:ext uri="{FF2B5EF4-FFF2-40B4-BE49-F238E27FC236}">
                  <a16:creationId xmlns:a16="http://schemas.microsoft.com/office/drawing/2014/main" id="{3CDF8E27-C8A0-29C1-6456-778F60CAB0D1}"/>
                </a:ext>
              </a:extLst>
            </p:cNvPr>
            <p:cNvCxnSpPr>
              <a:cxnSpLocks/>
            </p:cNvCxnSpPr>
            <p:nvPr/>
          </p:nvCxnSpPr>
          <p:spPr>
            <a:xfrm>
              <a:off x="6736690" y="3583074"/>
              <a:ext cx="1469747" cy="527682"/>
            </a:xfrm>
            <a:prstGeom prst="bentConnector3">
              <a:avLst>
                <a:gd name="adj1" fmla="val 673"/>
              </a:avLst>
            </a:prstGeom>
            <a:ln w="25400">
              <a:solidFill>
                <a:srgbClr val="7ABC3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1" name="Verbinder: gewinkelt 50">
              <a:extLst>
                <a:ext uri="{FF2B5EF4-FFF2-40B4-BE49-F238E27FC236}">
                  <a16:creationId xmlns:a16="http://schemas.microsoft.com/office/drawing/2014/main" id="{0C0976ED-A8E2-AF91-A783-01D31EDFA6A6}"/>
                </a:ext>
              </a:extLst>
            </p:cNvPr>
            <p:cNvCxnSpPr>
              <a:cxnSpLocks/>
            </p:cNvCxnSpPr>
            <p:nvPr/>
          </p:nvCxnSpPr>
          <p:spPr>
            <a:xfrm rot="10800000">
              <a:off x="5325873" y="3599294"/>
              <a:ext cx="951101" cy="245610"/>
            </a:xfrm>
            <a:prstGeom prst="bentConnector3">
              <a:avLst>
                <a:gd name="adj1" fmla="val -130"/>
              </a:avLst>
            </a:prstGeom>
            <a:ln w="25400">
              <a:solidFill>
                <a:srgbClr val="7ABC32"/>
              </a:solidFill>
              <a:headEnd type="oval"/>
              <a:tailEnd type="none"/>
            </a:ln>
          </p:spPr>
          <p:style>
            <a:lnRef idx="1">
              <a:schemeClr val="accent1"/>
            </a:lnRef>
            <a:fillRef idx="0">
              <a:schemeClr val="accent1"/>
            </a:fillRef>
            <a:effectRef idx="0">
              <a:schemeClr val="accent1"/>
            </a:effectRef>
            <a:fontRef idx="minor">
              <a:schemeClr val="tx1"/>
            </a:fontRef>
          </p:style>
        </p:cxnSp>
      </p:grpSp>
      <p:pic>
        <p:nvPicPr>
          <p:cNvPr id="53" name="Grafik 52" descr="Ein Bild, das Text, Screenshot, Grafiken, Grafikdesign enthält.&#10;&#10;Automatisch generierte Beschreibung">
            <a:extLst>
              <a:ext uri="{FF2B5EF4-FFF2-40B4-BE49-F238E27FC236}">
                <a16:creationId xmlns:a16="http://schemas.microsoft.com/office/drawing/2014/main" id="{F7D23E91-C022-BA68-ACA0-A7A5867AE3DC}"/>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628484" y="10558588"/>
            <a:ext cx="1381429" cy="1381429"/>
          </a:xfrm>
          <a:prstGeom prst="rect">
            <a:avLst/>
          </a:prstGeom>
        </p:spPr>
      </p:pic>
      <p:sp>
        <p:nvSpPr>
          <p:cNvPr id="5" name="Textplatzhalter 4">
            <a:extLst>
              <a:ext uri="{FF2B5EF4-FFF2-40B4-BE49-F238E27FC236}">
                <a16:creationId xmlns:a16="http://schemas.microsoft.com/office/drawing/2014/main" id="{F80CE04B-17DB-5B8C-E42D-1F7410E725E4}"/>
              </a:ext>
            </a:extLst>
          </p:cNvPr>
          <p:cNvSpPr>
            <a:spLocks noGrp="1"/>
          </p:cNvSpPr>
          <p:nvPr>
            <p:ph type="body" sz="quarter" idx="11"/>
          </p:nvPr>
        </p:nvSpPr>
        <p:spPr>
          <a:xfrm>
            <a:off x="-7464" y="1408000"/>
            <a:ext cx="5888312" cy="689952"/>
          </a:xfrm>
        </p:spPr>
        <p:txBody>
          <a:bodyPr/>
          <a:lstStyle/>
          <a:p>
            <a:r>
              <a:rPr lang="de-DE" sz="3200" dirty="0"/>
              <a:t>Newsletter # 6</a:t>
            </a:r>
            <a:r>
              <a:rPr lang="en-GB" sz="3200" dirty="0"/>
              <a:t> December</a:t>
            </a:r>
            <a:r>
              <a:rPr lang="de-DE" sz="3200" dirty="0"/>
              <a:t> 2024</a:t>
            </a:r>
          </a:p>
          <a:p>
            <a:endParaRPr lang="de-DE" sz="3200" dirty="0"/>
          </a:p>
        </p:txBody>
      </p:sp>
    </p:spTree>
    <p:extLst>
      <p:ext uri="{BB962C8B-B14F-4D97-AF65-F5344CB8AC3E}">
        <p14:creationId xmlns:p14="http://schemas.microsoft.com/office/powerpoint/2010/main" val="22668131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ktueller Folienmaster K1-MET 16 zu 9" id="{1B6FB279-0831-45A5-8885-AA4A8555571F}" vid="{381473A4-F0A6-4DD5-A484-B06EF25EF53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F7B7394EE7FA64EBE65F9F697EF1686" ma:contentTypeVersion="13" ma:contentTypeDescription="Ein neues Dokument erstellen." ma:contentTypeScope="" ma:versionID="256083a6df9e3276c4aebb9385e2921b">
  <xsd:schema xmlns:xsd="http://www.w3.org/2001/XMLSchema" xmlns:xs="http://www.w3.org/2001/XMLSchema" xmlns:p="http://schemas.microsoft.com/office/2006/metadata/properties" xmlns:ns2="8665498a-7195-479d-a5a8-caafb887e47c" xmlns:ns3="d3baa327-a3d7-4556-b30b-5974f12f9e27" targetNamespace="http://schemas.microsoft.com/office/2006/metadata/properties" ma:root="true" ma:fieldsID="ec3aecc03ce4873a31c635c84005e1de" ns2:_="" ns3:_="">
    <xsd:import namespace="8665498a-7195-479d-a5a8-caafb887e47c"/>
    <xsd:import namespace="d3baa327-a3d7-4556-b30b-5974f12f9e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5498a-7195-479d-a5a8-caafb887e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346dffdf-9b58-4736-8d9f-c14edf872b22"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baa327-a3d7-4556-b30b-5974f12f9e2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15" nillable="true" ma:displayName="Taxonomy Catch All Column" ma:hidden="true" ma:list="{686b750f-64ba-4521-a69f-e9ff78c5110f}" ma:internalName="TaxCatchAll" ma:showField="CatchAllData" ma:web="d3baa327-a3d7-4556-b30b-5974f12f9e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3baa327-a3d7-4556-b30b-5974f12f9e27" xsi:nil="true"/>
    <lcf76f155ced4ddcb4097134ff3c332f xmlns="8665498a-7195-479d-a5a8-caafb887e47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60BBD9-ECC7-4476-A951-DE6F02B656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65498a-7195-479d-a5a8-caafb887e47c"/>
    <ds:schemaRef ds:uri="d3baa327-a3d7-4556-b30b-5974f12f9e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AC180E-43A8-4354-B4B6-82F3E274F417}">
  <ds:schemaRefs>
    <ds:schemaRef ds:uri="http://schemas.microsoft.com/sharepoint/v3/contenttype/forms"/>
  </ds:schemaRefs>
</ds:datastoreItem>
</file>

<file path=customXml/itemProps3.xml><?xml version="1.0" encoding="utf-8"?>
<ds:datastoreItem xmlns:ds="http://schemas.openxmlformats.org/officeDocument/2006/customXml" ds:itemID="{60F313FA-6DB0-415E-BD24-40FDD962B905}">
  <ds:schemaRefs>
    <ds:schemaRef ds:uri="http://www.w3.org/XML/1998/namespace"/>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d3baa327-a3d7-4556-b30b-5974f12f9e27"/>
    <ds:schemaRef ds:uri="8665498a-7195-479d-a5a8-caafb887e47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2022-04-20 Strategy Board_Repor target values</Template>
  <TotalTime>0</TotalTime>
  <Words>587</Words>
  <Application>Microsoft Office PowerPoint</Application>
  <PresentationFormat>Widescreen</PresentationFormat>
  <Paragraphs>55</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Johannes Rieger</dc:creator>
  <cp:lastModifiedBy>Wolfgang Reiter</cp:lastModifiedBy>
  <cp:revision>199</cp:revision>
  <cp:lastPrinted>2022-04-14T08:15:04Z</cp:lastPrinted>
  <dcterms:created xsi:type="dcterms:W3CDTF">2022-03-30T13:26:10Z</dcterms:created>
  <dcterms:modified xsi:type="dcterms:W3CDTF">2025-08-05T13:05:26Z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0x0101008F7B7394EE7FA64EBE65F9F697EF1686</vt:lpwstr>
  </property>
  <property fmtid="{D5CDD505-2E9C-101B-9397-08002B2CF9AE}" pid="3" name="MediaServiceImageTags">
    <vt:lpwstr/>
  </property>
</Properties>
</file>